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256" r:id="rId3"/>
    <p:sldId id="259" r:id="rId4"/>
    <p:sldId id="490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431" r:id="rId24"/>
    <p:sldId id="393" r:id="rId25"/>
    <p:sldId id="394" r:id="rId26"/>
    <p:sldId id="395" r:id="rId27"/>
    <p:sldId id="446" r:id="rId28"/>
    <p:sldId id="447" r:id="rId29"/>
    <p:sldId id="448" r:id="rId30"/>
    <p:sldId id="449" r:id="rId31"/>
    <p:sldId id="511" r:id="rId32"/>
    <p:sldId id="443" r:id="rId33"/>
    <p:sldId id="453" r:id="rId34"/>
    <p:sldId id="440" r:id="rId35"/>
    <p:sldId id="456" r:id="rId36"/>
    <p:sldId id="415" r:id="rId37"/>
    <p:sldId id="416" r:id="rId38"/>
    <p:sldId id="487" r:id="rId39"/>
    <p:sldId id="486" r:id="rId40"/>
    <p:sldId id="485" r:id="rId41"/>
    <p:sldId id="488" r:id="rId42"/>
    <p:sldId id="489" r:id="rId43"/>
    <p:sldId id="482" r:id="rId44"/>
    <p:sldId id="483" r:id="rId45"/>
    <p:sldId id="484" r:id="rId46"/>
    <p:sldId id="470" r:id="rId47"/>
    <p:sldId id="471" r:id="rId48"/>
    <p:sldId id="472" r:id="rId49"/>
    <p:sldId id="510" r:id="rId50"/>
    <p:sldId id="473" r:id="rId51"/>
    <p:sldId id="509" r:id="rId52"/>
    <p:sldId id="468" r:id="rId53"/>
    <p:sldId id="469" r:id="rId54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9" userDrawn="1">
          <p15:clr>
            <a:srgbClr val="A4A3A4"/>
          </p15:clr>
        </p15:guide>
        <p15:guide id="2" pos="2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D33"/>
    <a:srgbClr val="326277"/>
    <a:srgbClr val="CFD8A8"/>
    <a:srgbClr val="80C8A6"/>
    <a:srgbClr val="FFFF00"/>
    <a:srgbClr val="F0F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6" autoAdjust="0"/>
    <p:restoredTop sz="94660"/>
  </p:normalViewPr>
  <p:slideViewPr>
    <p:cSldViewPr>
      <p:cViewPr varScale="1">
        <p:scale>
          <a:sx n="79" d="100"/>
          <a:sy n="79" d="100"/>
        </p:scale>
        <p:origin x="907" y="62"/>
      </p:cViewPr>
      <p:guideLst>
        <p:guide orient="horz" pos="1529"/>
        <p:guide pos="2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5F724-1916-4C19-810B-B951664E5D8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8F27EA9-B1ED-44F5-B29A-5D0CDA3536B1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dirty="0">
              <a:latin typeface="Calibri Light" panose="020F0302020204030204" pitchFamily="34" charset="0"/>
              <a:cs typeface="Calibri Light" panose="020F0302020204030204" pitchFamily="34" charset="0"/>
            </a:rPr>
            <a:t>Contratação de atividades e serviços privados </a:t>
          </a:r>
          <a:endParaRPr lang="pt-BR" sz="2000" dirty="0"/>
        </a:p>
      </dgm:t>
    </dgm:pt>
    <dgm:pt modelId="{4AC4228E-713C-4531-9647-D8C94078D86F}" type="parTrans" cxnId="{5814BBB1-3E0E-4E3A-98AC-5FD8541EDEFB}">
      <dgm:prSet/>
      <dgm:spPr/>
      <dgm:t>
        <a:bodyPr/>
        <a:lstStyle/>
        <a:p>
          <a:endParaRPr lang="pt-BR"/>
        </a:p>
      </dgm:t>
    </dgm:pt>
    <dgm:pt modelId="{24332E10-B4A0-49EC-81E0-7054ED6A639D}" type="sibTrans" cxnId="{5814BBB1-3E0E-4E3A-98AC-5FD8541EDEFB}">
      <dgm:prSet/>
      <dgm:spPr/>
      <dgm:t>
        <a:bodyPr/>
        <a:lstStyle/>
        <a:p>
          <a:endParaRPr lang="pt-BR"/>
        </a:p>
      </dgm:t>
    </dgm:pt>
    <dgm:pt modelId="{C5AB74E4-3106-44EB-944C-E3F37FB9B6DD}">
      <dgm:prSet custT="1"/>
      <dgm:spPr/>
      <dgm:t>
        <a:bodyPr/>
        <a:lstStyle/>
        <a:p>
          <a:r>
            <a:rPr lang="pt-BR" sz="2000" dirty="0">
              <a:latin typeface="Calibri Light" panose="020F0302020204030204" pitchFamily="34" charset="0"/>
              <a:cs typeface="Calibri Light" panose="020F0302020204030204" pitchFamily="34" charset="0"/>
            </a:rPr>
            <a:t>Fomento e parceria com entidades privadas sem fins lucrativos</a:t>
          </a:r>
        </a:p>
      </dgm:t>
    </dgm:pt>
    <dgm:pt modelId="{6EE7FE18-B8A5-43F2-8C9E-94B0B482EB21}" type="parTrans" cxnId="{C591E2AF-3605-4638-9E4E-702A6FBE3F0F}">
      <dgm:prSet/>
      <dgm:spPr/>
      <dgm:t>
        <a:bodyPr/>
        <a:lstStyle/>
        <a:p>
          <a:endParaRPr lang="pt-BR"/>
        </a:p>
      </dgm:t>
    </dgm:pt>
    <dgm:pt modelId="{4DB4C7D5-02FD-4808-B801-E2CEB99DED28}" type="sibTrans" cxnId="{C591E2AF-3605-4638-9E4E-702A6FBE3F0F}">
      <dgm:prSet/>
      <dgm:spPr/>
      <dgm:t>
        <a:bodyPr/>
        <a:lstStyle/>
        <a:p>
          <a:endParaRPr lang="pt-BR"/>
        </a:p>
      </dgm:t>
    </dgm:pt>
    <dgm:pt modelId="{FBDDC734-E089-42C9-9607-98ECFA369608}" type="pres">
      <dgm:prSet presAssocID="{6705F724-1916-4C19-810B-B951664E5D8B}" presName="vert0" presStyleCnt="0">
        <dgm:presLayoutVars>
          <dgm:dir/>
          <dgm:animOne val="branch"/>
          <dgm:animLvl val="lvl"/>
        </dgm:presLayoutVars>
      </dgm:prSet>
      <dgm:spPr/>
    </dgm:pt>
    <dgm:pt modelId="{2C491BA4-9614-40CE-B698-D3EF8B413878}" type="pres">
      <dgm:prSet presAssocID="{08F27EA9-B1ED-44F5-B29A-5D0CDA3536B1}" presName="thickLine" presStyleLbl="alignNode1" presStyleIdx="0" presStyleCnt="2"/>
      <dgm:spPr/>
    </dgm:pt>
    <dgm:pt modelId="{5DCECEBD-AE09-477E-AF3B-60143CEF4A70}" type="pres">
      <dgm:prSet presAssocID="{08F27EA9-B1ED-44F5-B29A-5D0CDA3536B1}" presName="horz1" presStyleCnt="0"/>
      <dgm:spPr/>
    </dgm:pt>
    <dgm:pt modelId="{0880162E-EADF-460D-903B-045506CD0E23}" type="pres">
      <dgm:prSet presAssocID="{08F27EA9-B1ED-44F5-B29A-5D0CDA3536B1}" presName="tx1" presStyleLbl="revTx" presStyleIdx="0" presStyleCnt="2"/>
      <dgm:spPr/>
    </dgm:pt>
    <dgm:pt modelId="{67517E11-467E-4D0A-924E-36D8B52AF333}" type="pres">
      <dgm:prSet presAssocID="{08F27EA9-B1ED-44F5-B29A-5D0CDA3536B1}" presName="vert1" presStyleCnt="0"/>
      <dgm:spPr/>
    </dgm:pt>
    <dgm:pt modelId="{D6A92124-4E2B-487E-B705-5B0060FB70FA}" type="pres">
      <dgm:prSet presAssocID="{C5AB74E4-3106-44EB-944C-E3F37FB9B6DD}" presName="thickLine" presStyleLbl="alignNode1" presStyleIdx="1" presStyleCnt="2"/>
      <dgm:spPr/>
    </dgm:pt>
    <dgm:pt modelId="{516F2795-DA11-4C02-BE81-989B18C06384}" type="pres">
      <dgm:prSet presAssocID="{C5AB74E4-3106-44EB-944C-E3F37FB9B6DD}" presName="horz1" presStyleCnt="0"/>
      <dgm:spPr/>
    </dgm:pt>
    <dgm:pt modelId="{DE89B862-D08D-483A-82FA-0CC7C1654C6D}" type="pres">
      <dgm:prSet presAssocID="{C5AB74E4-3106-44EB-944C-E3F37FB9B6DD}" presName="tx1" presStyleLbl="revTx" presStyleIdx="1" presStyleCnt="2"/>
      <dgm:spPr/>
    </dgm:pt>
    <dgm:pt modelId="{69D201CE-3B83-4AE1-BC69-B436386058E9}" type="pres">
      <dgm:prSet presAssocID="{C5AB74E4-3106-44EB-944C-E3F37FB9B6DD}" presName="vert1" presStyleCnt="0"/>
      <dgm:spPr/>
    </dgm:pt>
  </dgm:ptLst>
  <dgm:cxnLst>
    <dgm:cxn modelId="{42E85A5F-DC3B-495C-8A83-B6EFC06EA6D2}" type="presOf" srcId="{6705F724-1916-4C19-810B-B951664E5D8B}" destId="{FBDDC734-E089-42C9-9607-98ECFA369608}" srcOrd="0" destOrd="0" presId="urn:microsoft.com/office/officeart/2008/layout/LinedList"/>
    <dgm:cxn modelId="{C591E2AF-3605-4638-9E4E-702A6FBE3F0F}" srcId="{6705F724-1916-4C19-810B-B951664E5D8B}" destId="{C5AB74E4-3106-44EB-944C-E3F37FB9B6DD}" srcOrd="1" destOrd="0" parTransId="{6EE7FE18-B8A5-43F2-8C9E-94B0B482EB21}" sibTransId="{4DB4C7D5-02FD-4808-B801-E2CEB99DED28}"/>
    <dgm:cxn modelId="{5814BBB1-3E0E-4E3A-98AC-5FD8541EDEFB}" srcId="{6705F724-1916-4C19-810B-B951664E5D8B}" destId="{08F27EA9-B1ED-44F5-B29A-5D0CDA3536B1}" srcOrd="0" destOrd="0" parTransId="{4AC4228E-713C-4531-9647-D8C94078D86F}" sibTransId="{24332E10-B4A0-49EC-81E0-7054ED6A639D}"/>
    <dgm:cxn modelId="{40D434C8-8113-4166-B46C-1101548E77C5}" type="presOf" srcId="{08F27EA9-B1ED-44F5-B29A-5D0CDA3536B1}" destId="{0880162E-EADF-460D-903B-045506CD0E23}" srcOrd="0" destOrd="0" presId="urn:microsoft.com/office/officeart/2008/layout/LinedList"/>
    <dgm:cxn modelId="{C8762DD3-C681-4B77-A0AE-D512CE117AC5}" type="presOf" srcId="{C5AB74E4-3106-44EB-944C-E3F37FB9B6DD}" destId="{DE89B862-D08D-483A-82FA-0CC7C1654C6D}" srcOrd="0" destOrd="0" presId="urn:microsoft.com/office/officeart/2008/layout/LinedList"/>
    <dgm:cxn modelId="{48771B4C-27F5-45DF-BB39-3B4B29269B14}" type="presParOf" srcId="{FBDDC734-E089-42C9-9607-98ECFA369608}" destId="{2C491BA4-9614-40CE-B698-D3EF8B413878}" srcOrd="0" destOrd="0" presId="urn:microsoft.com/office/officeart/2008/layout/LinedList"/>
    <dgm:cxn modelId="{A214E34C-60A2-4D38-829A-6B63E13768CD}" type="presParOf" srcId="{FBDDC734-E089-42C9-9607-98ECFA369608}" destId="{5DCECEBD-AE09-477E-AF3B-60143CEF4A70}" srcOrd="1" destOrd="0" presId="urn:microsoft.com/office/officeart/2008/layout/LinedList"/>
    <dgm:cxn modelId="{058CF90E-379A-4F22-B0B2-D598B888DFDC}" type="presParOf" srcId="{5DCECEBD-AE09-477E-AF3B-60143CEF4A70}" destId="{0880162E-EADF-460D-903B-045506CD0E23}" srcOrd="0" destOrd="0" presId="urn:microsoft.com/office/officeart/2008/layout/LinedList"/>
    <dgm:cxn modelId="{CF11AF5C-9DBC-45D5-938C-6C5071386C86}" type="presParOf" srcId="{5DCECEBD-AE09-477E-AF3B-60143CEF4A70}" destId="{67517E11-467E-4D0A-924E-36D8B52AF333}" srcOrd="1" destOrd="0" presId="urn:microsoft.com/office/officeart/2008/layout/LinedList"/>
    <dgm:cxn modelId="{F17FFF21-5A92-4B5D-BC01-D1B59DE1B12D}" type="presParOf" srcId="{FBDDC734-E089-42C9-9607-98ECFA369608}" destId="{D6A92124-4E2B-487E-B705-5B0060FB70FA}" srcOrd="2" destOrd="0" presId="urn:microsoft.com/office/officeart/2008/layout/LinedList"/>
    <dgm:cxn modelId="{8AED10F8-716F-4C80-A075-0E55A1D41BCC}" type="presParOf" srcId="{FBDDC734-E089-42C9-9607-98ECFA369608}" destId="{516F2795-DA11-4C02-BE81-989B18C06384}" srcOrd="3" destOrd="0" presId="urn:microsoft.com/office/officeart/2008/layout/LinedList"/>
    <dgm:cxn modelId="{5D700BA4-6C8E-4EDF-841A-62A3C826F671}" type="presParOf" srcId="{516F2795-DA11-4C02-BE81-989B18C06384}" destId="{DE89B862-D08D-483A-82FA-0CC7C1654C6D}" srcOrd="0" destOrd="0" presId="urn:microsoft.com/office/officeart/2008/layout/LinedList"/>
    <dgm:cxn modelId="{E2D32EA9-1FEB-4B43-9241-D5B6B0F0226F}" type="presParOf" srcId="{516F2795-DA11-4C02-BE81-989B18C06384}" destId="{69D201CE-3B83-4AE1-BC69-B436386058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E8365B-0D29-4434-B716-7D732BDC9AC2}" type="doc">
      <dgm:prSet loTypeId="urn:microsoft.com/office/officeart/2005/8/layout/lProcess1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08ABAEF-11B4-4CC0-83F8-B158C479C471}">
      <dgm:prSet phldrT="[Texto]"/>
      <dgm:spPr/>
      <dgm:t>
        <a:bodyPr/>
        <a:lstStyle/>
        <a:p>
          <a:r>
            <a:rPr lang="pt-BR" dirty="0"/>
            <a:t>Execução direta</a:t>
          </a:r>
        </a:p>
      </dgm:t>
    </dgm:pt>
    <dgm:pt modelId="{B55A6770-97E7-4ED9-B33D-6C96F28E393C}" type="parTrans" cxnId="{9FF152F7-74A1-4424-9691-E8370A299881}">
      <dgm:prSet/>
      <dgm:spPr/>
      <dgm:t>
        <a:bodyPr/>
        <a:lstStyle/>
        <a:p>
          <a:endParaRPr lang="pt-BR"/>
        </a:p>
      </dgm:t>
    </dgm:pt>
    <dgm:pt modelId="{DE3DCFE8-12BC-4B04-A3F1-3941C5054AC2}" type="sibTrans" cxnId="{9FF152F7-74A1-4424-9691-E8370A299881}">
      <dgm:prSet/>
      <dgm:spPr/>
      <dgm:t>
        <a:bodyPr/>
        <a:lstStyle/>
        <a:p>
          <a:endParaRPr lang="pt-BR"/>
        </a:p>
      </dgm:t>
    </dgm:pt>
    <dgm:pt modelId="{06446AC0-0D09-4F13-B5F6-C0C2ABB303A1}">
      <dgm:prSet phldrT="[Texto]"/>
      <dgm:spPr/>
      <dgm:t>
        <a:bodyPr/>
        <a:lstStyle/>
        <a:p>
          <a:r>
            <a:rPr lang="pt-BR" dirty="0"/>
            <a:t>Compra de serviço</a:t>
          </a:r>
        </a:p>
      </dgm:t>
    </dgm:pt>
    <dgm:pt modelId="{1DD919B7-3F95-4586-961A-CE9690C6F4AB}" type="parTrans" cxnId="{CC1649F1-6143-4036-9282-92B58B8BA02A}">
      <dgm:prSet/>
      <dgm:spPr/>
      <dgm:t>
        <a:bodyPr/>
        <a:lstStyle/>
        <a:p>
          <a:endParaRPr lang="pt-BR"/>
        </a:p>
      </dgm:t>
    </dgm:pt>
    <dgm:pt modelId="{5D78E0F1-04C8-4A91-ABBA-E61F47BEBE19}" type="sibTrans" cxnId="{CC1649F1-6143-4036-9282-92B58B8BA02A}">
      <dgm:prSet/>
      <dgm:spPr/>
      <dgm:t>
        <a:bodyPr/>
        <a:lstStyle/>
        <a:p>
          <a:endParaRPr lang="pt-BR"/>
        </a:p>
      </dgm:t>
    </dgm:pt>
    <dgm:pt modelId="{C06C6364-249B-4DDF-912E-BDD9FDECCEAB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dirty="0"/>
            <a:t>Fomento e parceria</a:t>
          </a:r>
        </a:p>
      </dgm:t>
    </dgm:pt>
    <dgm:pt modelId="{D769F094-C268-4EE7-84A6-82A1534712FD}" type="parTrans" cxnId="{36E1444C-8ACA-4262-9980-388DEA50F029}">
      <dgm:prSet/>
      <dgm:spPr/>
      <dgm:t>
        <a:bodyPr/>
        <a:lstStyle/>
        <a:p>
          <a:endParaRPr lang="pt-BR"/>
        </a:p>
      </dgm:t>
    </dgm:pt>
    <dgm:pt modelId="{A9D986C5-697F-483F-B60C-F04F5F288DD9}" type="sibTrans" cxnId="{36E1444C-8ACA-4262-9980-388DEA50F029}">
      <dgm:prSet/>
      <dgm:spPr/>
      <dgm:t>
        <a:bodyPr/>
        <a:lstStyle/>
        <a:p>
          <a:endParaRPr lang="pt-BR"/>
        </a:p>
      </dgm:t>
    </dgm:pt>
    <dgm:pt modelId="{D77FFEC6-6295-4E21-BA83-DE683EC11E74}">
      <dgm:prSet phldrT="[Tex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dirty="0"/>
            <a:t>Licitação: escolha da melhor proposta: técnica e preço </a:t>
          </a:r>
        </a:p>
      </dgm:t>
    </dgm:pt>
    <dgm:pt modelId="{C3F3BB21-14F1-40BD-99A5-E6DA8835B467}" type="parTrans" cxnId="{1AB31721-36F5-40F5-9B5A-CC861D66F304}">
      <dgm:prSet/>
      <dgm:spPr/>
      <dgm:t>
        <a:bodyPr/>
        <a:lstStyle/>
        <a:p>
          <a:endParaRPr lang="pt-BR"/>
        </a:p>
      </dgm:t>
    </dgm:pt>
    <dgm:pt modelId="{86092BB1-C38C-4EBF-80C3-373FED7671B2}" type="sibTrans" cxnId="{1AB31721-36F5-40F5-9B5A-CC861D66F304}">
      <dgm:prSet/>
      <dgm:spPr/>
      <dgm:t>
        <a:bodyPr/>
        <a:lstStyle/>
        <a:p>
          <a:endParaRPr lang="pt-BR"/>
        </a:p>
      </dgm:t>
    </dgm:pt>
    <dgm:pt modelId="{E1EA543B-CC83-4600-AECF-C43EFC3BB71F}">
      <dgm:prSet phldrT="[Texto]"/>
      <dgm:spPr>
        <a:solidFill>
          <a:srgbClr val="F0FEF1">
            <a:alpha val="90000"/>
          </a:srgbClr>
        </a:solidFill>
      </dgm:spPr>
      <dgm:t>
        <a:bodyPr/>
        <a:lstStyle/>
        <a:p>
          <a:r>
            <a:rPr lang="pt-BR" dirty="0"/>
            <a:t>Seleção: Escolha da parceria mais adequada</a:t>
          </a:r>
          <a:endParaRPr lang="pt-BR" b="1" dirty="0"/>
        </a:p>
      </dgm:t>
    </dgm:pt>
    <dgm:pt modelId="{37E80419-FB39-4937-A7DB-BFF71903816A}" type="parTrans" cxnId="{19E228F2-F67C-4517-B269-31CD8801AEE3}">
      <dgm:prSet/>
      <dgm:spPr/>
      <dgm:t>
        <a:bodyPr/>
        <a:lstStyle/>
        <a:p>
          <a:endParaRPr lang="pt-BR"/>
        </a:p>
      </dgm:t>
    </dgm:pt>
    <dgm:pt modelId="{3ACAB5AD-6AC2-46F6-9D3F-1B5D8F1D84C6}" type="sibTrans" cxnId="{19E228F2-F67C-4517-B269-31CD8801AEE3}">
      <dgm:prSet/>
      <dgm:spPr/>
      <dgm:t>
        <a:bodyPr/>
        <a:lstStyle/>
        <a:p>
          <a:endParaRPr lang="pt-BR"/>
        </a:p>
      </dgm:t>
    </dgm:pt>
    <dgm:pt modelId="{0AE3C2B7-5F79-4EA8-9EFC-383520A394DE}">
      <dgm:prSet phldrT="[Tex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dirty="0"/>
            <a:t>Lei 8.666/93</a:t>
          </a:r>
        </a:p>
      </dgm:t>
    </dgm:pt>
    <dgm:pt modelId="{1145B297-A9CF-4584-80AB-706CEE9D56DD}" type="parTrans" cxnId="{45970F4D-A47F-48F3-B5ED-08463B85A819}">
      <dgm:prSet/>
      <dgm:spPr/>
      <dgm:t>
        <a:bodyPr/>
        <a:lstStyle/>
        <a:p>
          <a:endParaRPr lang="pt-BR"/>
        </a:p>
      </dgm:t>
    </dgm:pt>
    <dgm:pt modelId="{490527D1-B980-42C0-9D4A-7902396AC1A7}" type="sibTrans" cxnId="{45970F4D-A47F-48F3-B5ED-08463B85A819}">
      <dgm:prSet/>
      <dgm:spPr/>
      <dgm:t>
        <a:bodyPr/>
        <a:lstStyle/>
        <a:p>
          <a:endParaRPr lang="pt-BR"/>
        </a:p>
      </dgm:t>
    </dgm:pt>
    <dgm:pt modelId="{4A2BA94F-BA61-45F2-806C-125CEDE4BDC2}">
      <dgm:prSet phldrT="[Texto]"/>
      <dgm:spPr>
        <a:solidFill>
          <a:srgbClr val="F0FEF1">
            <a:alpha val="90000"/>
          </a:srgbClr>
        </a:solidFill>
      </dgm:spPr>
      <dgm:t>
        <a:bodyPr/>
        <a:lstStyle/>
        <a:p>
          <a:r>
            <a:rPr lang="pt-BR" dirty="0"/>
            <a:t>Lei 4.320/64 e leis específicas</a:t>
          </a:r>
        </a:p>
      </dgm:t>
    </dgm:pt>
    <dgm:pt modelId="{A81EF440-5A83-477C-B49C-DBBD34F9BE1C}" type="parTrans" cxnId="{2D5C77DB-8D35-45C6-84BF-DA850D01B0BE}">
      <dgm:prSet/>
      <dgm:spPr/>
      <dgm:t>
        <a:bodyPr/>
        <a:lstStyle/>
        <a:p>
          <a:endParaRPr lang="pt-BR"/>
        </a:p>
      </dgm:t>
    </dgm:pt>
    <dgm:pt modelId="{296E4C7A-2EF2-4A2C-9DFD-03CE1F97FE11}" type="sibTrans" cxnId="{2D5C77DB-8D35-45C6-84BF-DA850D01B0BE}">
      <dgm:prSet/>
      <dgm:spPr/>
      <dgm:t>
        <a:bodyPr/>
        <a:lstStyle/>
        <a:p>
          <a:endParaRPr lang="pt-BR"/>
        </a:p>
      </dgm:t>
    </dgm:pt>
    <dgm:pt modelId="{66B71327-A0BF-4329-B8B3-6E526B44E92C}">
      <dgm:prSet phldrT="[Texto]"/>
      <dgm:spPr>
        <a:solidFill>
          <a:srgbClr val="F0FEF1">
            <a:alpha val="90000"/>
          </a:srgbClr>
        </a:solidFill>
      </dgm:spPr>
      <dgm:t>
        <a:bodyPr/>
        <a:lstStyle/>
        <a:p>
          <a:r>
            <a:rPr lang="pt-BR"/>
            <a:t>Regulada pelos termos do ajuste</a:t>
          </a:r>
          <a:endParaRPr lang="pt-BR" dirty="0"/>
        </a:p>
      </dgm:t>
    </dgm:pt>
    <dgm:pt modelId="{779791AF-91D8-469E-8183-A7F282E6BA24}" type="parTrans" cxnId="{BCDAA1CF-5336-40B3-861D-CBC5ED587396}">
      <dgm:prSet/>
      <dgm:spPr/>
      <dgm:t>
        <a:bodyPr/>
        <a:lstStyle/>
        <a:p>
          <a:endParaRPr lang="pt-BR"/>
        </a:p>
      </dgm:t>
    </dgm:pt>
    <dgm:pt modelId="{2C2B1651-66E2-4424-932E-7256B03D69F0}" type="sibTrans" cxnId="{BCDAA1CF-5336-40B3-861D-CBC5ED587396}">
      <dgm:prSet/>
      <dgm:spPr/>
      <dgm:t>
        <a:bodyPr/>
        <a:lstStyle/>
        <a:p>
          <a:endParaRPr lang="pt-BR"/>
        </a:p>
      </dgm:t>
    </dgm:pt>
    <dgm:pt modelId="{1B5B2EB6-813E-4CE1-BAAD-78620FC3618D}">
      <dgm:prSet phldrT="[Tex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dirty="0"/>
            <a:t>Regulada pelos termos do contrato</a:t>
          </a:r>
        </a:p>
      </dgm:t>
    </dgm:pt>
    <dgm:pt modelId="{F670088C-087C-41C0-BB2F-1594A472908D}" type="parTrans" cxnId="{5DD8B7A1-B089-4DB9-8B27-88D2B4B3FB85}">
      <dgm:prSet/>
      <dgm:spPr/>
      <dgm:t>
        <a:bodyPr/>
        <a:lstStyle/>
        <a:p>
          <a:endParaRPr lang="pt-BR"/>
        </a:p>
      </dgm:t>
    </dgm:pt>
    <dgm:pt modelId="{2D552E22-9BC5-4C72-BC1B-E613FE57B837}" type="sibTrans" cxnId="{5DD8B7A1-B089-4DB9-8B27-88D2B4B3FB85}">
      <dgm:prSet/>
      <dgm:spPr/>
      <dgm:t>
        <a:bodyPr/>
        <a:lstStyle/>
        <a:p>
          <a:endParaRPr lang="pt-BR"/>
        </a:p>
      </dgm:t>
    </dgm:pt>
    <dgm:pt modelId="{7A042857-D257-466D-A093-D7690BFA7787}" type="pres">
      <dgm:prSet presAssocID="{36E8365B-0D29-4434-B716-7D732BDC9AC2}" presName="Name0" presStyleCnt="0">
        <dgm:presLayoutVars>
          <dgm:dir/>
          <dgm:animLvl val="lvl"/>
          <dgm:resizeHandles val="exact"/>
        </dgm:presLayoutVars>
      </dgm:prSet>
      <dgm:spPr/>
    </dgm:pt>
    <dgm:pt modelId="{49AA5F3B-0826-4E5A-BD75-17BAB9E1258C}" type="pres">
      <dgm:prSet presAssocID="{808ABAEF-11B4-4CC0-83F8-B158C479C471}" presName="vertFlow" presStyleCnt="0"/>
      <dgm:spPr/>
    </dgm:pt>
    <dgm:pt modelId="{79763D99-7621-41A7-9435-B674F3261235}" type="pres">
      <dgm:prSet presAssocID="{808ABAEF-11B4-4CC0-83F8-B158C479C471}" presName="header" presStyleLbl="node1" presStyleIdx="0" presStyleCnt="3"/>
      <dgm:spPr/>
    </dgm:pt>
    <dgm:pt modelId="{B7A8D19D-1521-4E51-BA26-0E5A2B811883}" type="pres">
      <dgm:prSet presAssocID="{808ABAEF-11B4-4CC0-83F8-B158C479C471}" presName="hSp" presStyleCnt="0"/>
      <dgm:spPr/>
    </dgm:pt>
    <dgm:pt modelId="{BA7B7CBD-995D-4E14-B22B-8771F9E45DB9}" type="pres">
      <dgm:prSet presAssocID="{06446AC0-0D09-4F13-B5F6-C0C2ABB303A1}" presName="vertFlow" presStyleCnt="0"/>
      <dgm:spPr/>
    </dgm:pt>
    <dgm:pt modelId="{9044E580-5E16-4D35-B047-2C77245BC9BF}" type="pres">
      <dgm:prSet presAssocID="{06446AC0-0D09-4F13-B5F6-C0C2ABB303A1}" presName="header" presStyleLbl="node1" presStyleIdx="1" presStyleCnt="3"/>
      <dgm:spPr/>
    </dgm:pt>
    <dgm:pt modelId="{9B0976DA-B9B5-4770-BCC4-4C16453DE477}" type="pres">
      <dgm:prSet presAssocID="{C3F3BB21-14F1-40BD-99A5-E6DA8835B467}" presName="parTrans" presStyleLbl="sibTrans2D1" presStyleIdx="0" presStyleCnt="6"/>
      <dgm:spPr/>
    </dgm:pt>
    <dgm:pt modelId="{C21CC852-7647-47C0-93FA-7880FDE67AE6}" type="pres">
      <dgm:prSet presAssocID="{D77FFEC6-6295-4E21-BA83-DE683EC11E74}" presName="child" presStyleLbl="alignAccFollowNode1" presStyleIdx="0" presStyleCnt="6" custLinFactNeighborX="1679">
        <dgm:presLayoutVars>
          <dgm:chMax val="0"/>
          <dgm:bulletEnabled val="1"/>
        </dgm:presLayoutVars>
      </dgm:prSet>
      <dgm:spPr/>
    </dgm:pt>
    <dgm:pt modelId="{3BB8DC3F-21EC-4141-A9DF-0C81F51736D1}" type="pres">
      <dgm:prSet presAssocID="{86092BB1-C38C-4EBF-80C3-373FED7671B2}" presName="sibTrans" presStyleLbl="sibTrans2D1" presStyleIdx="1" presStyleCnt="6"/>
      <dgm:spPr/>
    </dgm:pt>
    <dgm:pt modelId="{ECF8BE67-9162-48E0-8CBA-7DB26023BD48}" type="pres">
      <dgm:prSet presAssocID="{0AE3C2B7-5F79-4EA8-9EFC-383520A394DE}" presName="child" presStyleLbl="alignAccFollowNode1" presStyleIdx="1" presStyleCnt="6" custLinFactNeighborX="1679">
        <dgm:presLayoutVars>
          <dgm:chMax val="0"/>
          <dgm:bulletEnabled val="1"/>
        </dgm:presLayoutVars>
      </dgm:prSet>
      <dgm:spPr/>
    </dgm:pt>
    <dgm:pt modelId="{226D5C62-B132-4DD3-B9D1-74EAE0DC04D5}" type="pres">
      <dgm:prSet presAssocID="{490527D1-B980-42C0-9D4A-7902396AC1A7}" presName="sibTrans" presStyleLbl="sibTrans2D1" presStyleIdx="2" presStyleCnt="6"/>
      <dgm:spPr/>
    </dgm:pt>
    <dgm:pt modelId="{92879357-8216-4E81-888A-DFEB46B91003}" type="pres">
      <dgm:prSet presAssocID="{1B5B2EB6-813E-4CE1-BAAD-78620FC3618D}" presName="child" presStyleLbl="alignAccFollowNode1" presStyleIdx="2" presStyleCnt="6" custLinFactNeighborX="1679">
        <dgm:presLayoutVars>
          <dgm:chMax val="0"/>
          <dgm:bulletEnabled val="1"/>
        </dgm:presLayoutVars>
      </dgm:prSet>
      <dgm:spPr/>
    </dgm:pt>
    <dgm:pt modelId="{7D681781-DE0E-40E4-B822-221FB9AC7C7F}" type="pres">
      <dgm:prSet presAssocID="{06446AC0-0D09-4F13-B5F6-C0C2ABB303A1}" presName="hSp" presStyleCnt="0"/>
      <dgm:spPr/>
    </dgm:pt>
    <dgm:pt modelId="{8831886F-5F51-4356-B72A-A56114E165D4}" type="pres">
      <dgm:prSet presAssocID="{C06C6364-249B-4DDF-912E-BDD9FDECCEAB}" presName="vertFlow" presStyleCnt="0"/>
      <dgm:spPr/>
    </dgm:pt>
    <dgm:pt modelId="{AE102AF2-11CB-43C2-BB73-A3F4DE04F2F0}" type="pres">
      <dgm:prSet presAssocID="{C06C6364-249B-4DDF-912E-BDD9FDECCEAB}" presName="header" presStyleLbl="node1" presStyleIdx="2" presStyleCnt="3"/>
      <dgm:spPr/>
    </dgm:pt>
    <dgm:pt modelId="{9264B13D-EC45-4756-A319-59B0125A3E4F}" type="pres">
      <dgm:prSet presAssocID="{37E80419-FB39-4937-A7DB-BFF71903816A}" presName="parTrans" presStyleLbl="sibTrans2D1" presStyleIdx="3" presStyleCnt="6"/>
      <dgm:spPr/>
    </dgm:pt>
    <dgm:pt modelId="{BA82CA9E-F707-4C5C-BCBD-B82CE8742AF7}" type="pres">
      <dgm:prSet presAssocID="{E1EA543B-CC83-4600-AECF-C43EFC3BB71F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14B08C50-C3B6-48CA-AC87-EB9A30F845C6}" type="pres">
      <dgm:prSet presAssocID="{3ACAB5AD-6AC2-46F6-9D3F-1B5D8F1D84C6}" presName="sibTrans" presStyleLbl="sibTrans2D1" presStyleIdx="4" presStyleCnt="6"/>
      <dgm:spPr/>
    </dgm:pt>
    <dgm:pt modelId="{267F60F6-52C4-4542-9FE2-86D92062C979}" type="pres">
      <dgm:prSet presAssocID="{4A2BA94F-BA61-45F2-806C-125CEDE4BDC2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AA38B155-B998-4258-A1AC-78B96570D558}" type="pres">
      <dgm:prSet presAssocID="{296E4C7A-2EF2-4A2C-9DFD-03CE1F97FE11}" presName="sibTrans" presStyleLbl="sibTrans2D1" presStyleIdx="5" presStyleCnt="6"/>
      <dgm:spPr/>
    </dgm:pt>
    <dgm:pt modelId="{EE266184-4C0E-4B43-B483-9A8CDC95A428}" type="pres">
      <dgm:prSet presAssocID="{66B71327-A0BF-4329-B8B3-6E526B44E92C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1AB31721-36F5-40F5-9B5A-CC861D66F304}" srcId="{06446AC0-0D09-4F13-B5F6-C0C2ABB303A1}" destId="{D77FFEC6-6295-4E21-BA83-DE683EC11E74}" srcOrd="0" destOrd="0" parTransId="{C3F3BB21-14F1-40BD-99A5-E6DA8835B467}" sibTransId="{86092BB1-C38C-4EBF-80C3-373FED7671B2}"/>
    <dgm:cxn modelId="{7387235E-4B36-4BDC-8F44-775F5C472029}" type="presOf" srcId="{490527D1-B980-42C0-9D4A-7902396AC1A7}" destId="{226D5C62-B132-4DD3-B9D1-74EAE0DC04D5}" srcOrd="0" destOrd="0" presId="urn:microsoft.com/office/officeart/2005/8/layout/lProcess1"/>
    <dgm:cxn modelId="{86403E5F-E0FC-4FD4-83DD-92B51C158C39}" type="presOf" srcId="{66B71327-A0BF-4329-B8B3-6E526B44E92C}" destId="{EE266184-4C0E-4B43-B483-9A8CDC95A428}" srcOrd="0" destOrd="0" presId="urn:microsoft.com/office/officeart/2005/8/layout/lProcess1"/>
    <dgm:cxn modelId="{E0972841-AFA0-4ED1-97CE-0EB635111E57}" type="presOf" srcId="{0AE3C2B7-5F79-4EA8-9EFC-383520A394DE}" destId="{ECF8BE67-9162-48E0-8CBA-7DB26023BD48}" srcOrd="0" destOrd="0" presId="urn:microsoft.com/office/officeart/2005/8/layout/lProcess1"/>
    <dgm:cxn modelId="{3240AC46-6EEB-47FD-B305-9AF1BD061FDA}" type="presOf" srcId="{86092BB1-C38C-4EBF-80C3-373FED7671B2}" destId="{3BB8DC3F-21EC-4141-A9DF-0C81F51736D1}" srcOrd="0" destOrd="0" presId="urn:microsoft.com/office/officeart/2005/8/layout/lProcess1"/>
    <dgm:cxn modelId="{23DE8C47-7D0E-42DB-8740-3F7C54A004EF}" type="presOf" srcId="{E1EA543B-CC83-4600-AECF-C43EFC3BB71F}" destId="{BA82CA9E-F707-4C5C-BCBD-B82CE8742AF7}" srcOrd="0" destOrd="0" presId="urn:microsoft.com/office/officeart/2005/8/layout/lProcess1"/>
    <dgm:cxn modelId="{75F70A6A-5653-427B-8CC8-913D9A05309E}" type="presOf" srcId="{36E8365B-0D29-4434-B716-7D732BDC9AC2}" destId="{7A042857-D257-466D-A093-D7690BFA7787}" srcOrd="0" destOrd="0" presId="urn:microsoft.com/office/officeart/2005/8/layout/lProcess1"/>
    <dgm:cxn modelId="{36E1444C-8ACA-4262-9980-388DEA50F029}" srcId="{36E8365B-0D29-4434-B716-7D732BDC9AC2}" destId="{C06C6364-249B-4DDF-912E-BDD9FDECCEAB}" srcOrd="2" destOrd="0" parTransId="{D769F094-C268-4EE7-84A6-82A1534712FD}" sibTransId="{A9D986C5-697F-483F-B60C-F04F5F288DD9}"/>
    <dgm:cxn modelId="{45970F4D-A47F-48F3-B5ED-08463B85A819}" srcId="{06446AC0-0D09-4F13-B5F6-C0C2ABB303A1}" destId="{0AE3C2B7-5F79-4EA8-9EFC-383520A394DE}" srcOrd="1" destOrd="0" parTransId="{1145B297-A9CF-4584-80AB-706CEE9D56DD}" sibTransId="{490527D1-B980-42C0-9D4A-7902396AC1A7}"/>
    <dgm:cxn modelId="{CEA40178-65E1-49EE-992D-095CB2B42FEE}" type="presOf" srcId="{296E4C7A-2EF2-4A2C-9DFD-03CE1F97FE11}" destId="{AA38B155-B998-4258-A1AC-78B96570D558}" srcOrd="0" destOrd="0" presId="urn:microsoft.com/office/officeart/2005/8/layout/lProcess1"/>
    <dgm:cxn modelId="{5E80AB8B-FE0B-4905-A468-C89D868BA9CE}" type="presOf" srcId="{06446AC0-0D09-4F13-B5F6-C0C2ABB303A1}" destId="{9044E580-5E16-4D35-B047-2C77245BC9BF}" srcOrd="0" destOrd="0" presId="urn:microsoft.com/office/officeart/2005/8/layout/lProcess1"/>
    <dgm:cxn modelId="{5DD8B7A1-B089-4DB9-8B27-88D2B4B3FB85}" srcId="{06446AC0-0D09-4F13-B5F6-C0C2ABB303A1}" destId="{1B5B2EB6-813E-4CE1-BAAD-78620FC3618D}" srcOrd="2" destOrd="0" parTransId="{F670088C-087C-41C0-BB2F-1594A472908D}" sibTransId="{2D552E22-9BC5-4C72-BC1B-E613FE57B837}"/>
    <dgm:cxn modelId="{99AECFC5-7C16-44BC-BBDA-E474D98A6165}" type="presOf" srcId="{4A2BA94F-BA61-45F2-806C-125CEDE4BDC2}" destId="{267F60F6-52C4-4542-9FE2-86D92062C979}" srcOrd="0" destOrd="0" presId="urn:microsoft.com/office/officeart/2005/8/layout/lProcess1"/>
    <dgm:cxn modelId="{BCDAA1CF-5336-40B3-861D-CBC5ED587396}" srcId="{C06C6364-249B-4DDF-912E-BDD9FDECCEAB}" destId="{66B71327-A0BF-4329-B8B3-6E526B44E92C}" srcOrd="2" destOrd="0" parTransId="{779791AF-91D8-469E-8183-A7F282E6BA24}" sibTransId="{2C2B1651-66E2-4424-932E-7256B03D69F0}"/>
    <dgm:cxn modelId="{EB63A3D5-2C91-412F-B57C-45BEA301CC4A}" type="presOf" srcId="{3ACAB5AD-6AC2-46F6-9D3F-1B5D8F1D84C6}" destId="{14B08C50-C3B6-48CA-AC87-EB9A30F845C6}" srcOrd="0" destOrd="0" presId="urn:microsoft.com/office/officeart/2005/8/layout/lProcess1"/>
    <dgm:cxn modelId="{2D5C77DB-8D35-45C6-84BF-DA850D01B0BE}" srcId="{C06C6364-249B-4DDF-912E-BDD9FDECCEAB}" destId="{4A2BA94F-BA61-45F2-806C-125CEDE4BDC2}" srcOrd="1" destOrd="0" parTransId="{A81EF440-5A83-477C-B49C-DBBD34F9BE1C}" sibTransId="{296E4C7A-2EF2-4A2C-9DFD-03CE1F97FE11}"/>
    <dgm:cxn modelId="{E385CBDB-07D7-4660-A81B-B5E2159D1E58}" type="presOf" srcId="{808ABAEF-11B4-4CC0-83F8-B158C479C471}" destId="{79763D99-7621-41A7-9435-B674F3261235}" srcOrd="0" destOrd="0" presId="urn:microsoft.com/office/officeart/2005/8/layout/lProcess1"/>
    <dgm:cxn modelId="{8552F8E0-A945-49F6-8F0A-1FA75DFF7E11}" type="presOf" srcId="{D77FFEC6-6295-4E21-BA83-DE683EC11E74}" destId="{C21CC852-7647-47C0-93FA-7880FDE67AE6}" srcOrd="0" destOrd="0" presId="urn:microsoft.com/office/officeart/2005/8/layout/lProcess1"/>
    <dgm:cxn modelId="{09A20DE7-7F3B-4DDA-AB70-5DF246B3CB2C}" type="presOf" srcId="{1B5B2EB6-813E-4CE1-BAAD-78620FC3618D}" destId="{92879357-8216-4E81-888A-DFEB46B91003}" srcOrd="0" destOrd="0" presId="urn:microsoft.com/office/officeart/2005/8/layout/lProcess1"/>
    <dgm:cxn modelId="{CC1649F1-6143-4036-9282-92B58B8BA02A}" srcId="{36E8365B-0D29-4434-B716-7D732BDC9AC2}" destId="{06446AC0-0D09-4F13-B5F6-C0C2ABB303A1}" srcOrd="1" destOrd="0" parTransId="{1DD919B7-3F95-4586-961A-CE9690C6F4AB}" sibTransId="{5D78E0F1-04C8-4A91-ABBA-E61F47BEBE19}"/>
    <dgm:cxn modelId="{19E228F2-F67C-4517-B269-31CD8801AEE3}" srcId="{C06C6364-249B-4DDF-912E-BDD9FDECCEAB}" destId="{E1EA543B-CC83-4600-AECF-C43EFC3BB71F}" srcOrd="0" destOrd="0" parTransId="{37E80419-FB39-4937-A7DB-BFF71903816A}" sibTransId="{3ACAB5AD-6AC2-46F6-9D3F-1B5D8F1D84C6}"/>
    <dgm:cxn modelId="{B8FB03F6-3298-4940-BFF8-602B214D5E89}" type="presOf" srcId="{37E80419-FB39-4937-A7DB-BFF71903816A}" destId="{9264B13D-EC45-4756-A319-59B0125A3E4F}" srcOrd="0" destOrd="0" presId="urn:microsoft.com/office/officeart/2005/8/layout/lProcess1"/>
    <dgm:cxn modelId="{9FF152F7-74A1-4424-9691-E8370A299881}" srcId="{36E8365B-0D29-4434-B716-7D732BDC9AC2}" destId="{808ABAEF-11B4-4CC0-83F8-B158C479C471}" srcOrd="0" destOrd="0" parTransId="{B55A6770-97E7-4ED9-B33D-6C96F28E393C}" sibTransId="{DE3DCFE8-12BC-4B04-A3F1-3941C5054AC2}"/>
    <dgm:cxn modelId="{0882A0FA-90D4-4D71-9A71-8F8FE804F77C}" type="presOf" srcId="{C3F3BB21-14F1-40BD-99A5-E6DA8835B467}" destId="{9B0976DA-B9B5-4770-BCC4-4C16453DE477}" srcOrd="0" destOrd="0" presId="urn:microsoft.com/office/officeart/2005/8/layout/lProcess1"/>
    <dgm:cxn modelId="{120CA0FE-302E-4077-BBF9-A1C66EBF62C2}" type="presOf" srcId="{C06C6364-249B-4DDF-912E-BDD9FDECCEAB}" destId="{AE102AF2-11CB-43C2-BB73-A3F4DE04F2F0}" srcOrd="0" destOrd="0" presId="urn:microsoft.com/office/officeart/2005/8/layout/lProcess1"/>
    <dgm:cxn modelId="{5CEDAEA4-1458-4A68-B292-44BE2BD40F0F}" type="presParOf" srcId="{7A042857-D257-466D-A093-D7690BFA7787}" destId="{49AA5F3B-0826-4E5A-BD75-17BAB9E1258C}" srcOrd="0" destOrd="0" presId="urn:microsoft.com/office/officeart/2005/8/layout/lProcess1"/>
    <dgm:cxn modelId="{141BD7DB-49EC-4969-8EBD-CE3782E26DBA}" type="presParOf" srcId="{49AA5F3B-0826-4E5A-BD75-17BAB9E1258C}" destId="{79763D99-7621-41A7-9435-B674F3261235}" srcOrd="0" destOrd="0" presId="urn:microsoft.com/office/officeart/2005/8/layout/lProcess1"/>
    <dgm:cxn modelId="{99D391F3-CD10-4675-A23B-4D2C2F4537B8}" type="presParOf" srcId="{7A042857-D257-466D-A093-D7690BFA7787}" destId="{B7A8D19D-1521-4E51-BA26-0E5A2B811883}" srcOrd="1" destOrd="0" presId="urn:microsoft.com/office/officeart/2005/8/layout/lProcess1"/>
    <dgm:cxn modelId="{A41D66A8-2674-4FB1-B865-84D3C7024EAA}" type="presParOf" srcId="{7A042857-D257-466D-A093-D7690BFA7787}" destId="{BA7B7CBD-995D-4E14-B22B-8771F9E45DB9}" srcOrd="2" destOrd="0" presId="urn:microsoft.com/office/officeart/2005/8/layout/lProcess1"/>
    <dgm:cxn modelId="{1A414B2F-BE82-4123-AF91-44BC600B127D}" type="presParOf" srcId="{BA7B7CBD-995D-4E14-B22B-8771F9E45DB9}" destId="{9044E580-5E16-4D35-B047-2C77245BC9BF}" srcOrd="0" destOrd="0" presId="urn:microsoft.com/office/officeart/2005/8/layout/lProcess1"/>
    <dgm:cxn modelId="{FDC3A291-287F-467E-9209-B25F521437C4}" type="presParOf" srcId="{BA7B7CBD-995D-4E14-B22B-8771F9E45DB9}" destId="{9B0976DA-B9B5-4770-BCC4-4C16453DE477}" srcOrd="1" destOrd="0" presId="urn:microsoft.com/office/officeart/2005/8/layout/lProcess1"/>
    <dgm:cxn modelId="{D65EC009-87B4-425A-B8B2-14A9A66D61FC}" type="presParOf" srcId="{BA7B7CBD-995D-4E14-B22B-8771F9E45DB9}" destId="{C21CC852-7647-47C0-93FA-7880FDE67AE6}" srcOrd="2" destOrd="0" presId="urn:microsoft.com/office/officeart/2005/8/layout/lProcess1"/>
    <dgm:cxn modelId="{3136F2FE-A68D-4895-B488-46EC554741ED}" type="presParOf" srcId="{BA7B7CBD-995D-4E14-B22B-8771F9E45DB9}" destId="{3BB8DC3F-21EC-4141-A9DF-0C81F51736D1}" srcOrd="3" destOrd="0" presId="urn:microsoft.com/office/officeart/2005/8/layout/lProcess1"/>
    <dgm:cxn modelId="{78BB8BBF-F37C-4D88-8CE8-15E9DED8A50D}" type="presParOf" srcId="{BA7B7CBD-995D-4E14-B22B-8771F9E45DB9}" destId="{ECF8BE67-9162-48E0-8CBA-7DB26023BD48}" srcOrd="4" destOrd="0" presId="urn:microsoft.com/office/officeart/2005/8/layout/lProcess1"/>
    <dgm:cxn modelId="{E2D208C9-9931-48C3-AC94-946F3B3B3A14}" type="presParOf" srcId="{BA7B7CBD-995D-4E14-B22B-8771F9E45DB9}" destId="{226D5C62-B132-4DD3-B9D1-74EAE0DC04D5}" srcOrd="5" destOrd="0" presId="urn:microsoft.com/office/officeart/2005/8/layout/lProcess1"/>
    <dgm:cxn modelId="{67E87443-CB71-49CB-87FF-5F8BB3277B29}" type="presParOf" srcId="{BA7B7CBD-995D-4E14-B22B-8771F9E45DB9}" destId="{92879357-8216-4E81-888A-DFEB46B91003}" srcOrd="6" destOrd="0" presId="urn:microsoft.com/office/officeart/2005/8/layout/lProcess1"/>
    <dgm:cxn modelId="{4BFEEACB-4C54-48A2-9B3E-BD3B31ADBF71}" type="presParOf" srcId="{7A042857-D257-466D-A093-D7690BFA7787}" destId="{7D681781-DE0E-40E4-B822-221FB9AC7C7F}" srcOrd="3" destOrd="0" presId="urn:microsoft.com/office/officeart/2005/8/layout/lProcess1"/>
    <dgm:cxn modelId="{417F9797-B7F7-4FE8-A14F-18C75B0CFEA3}" type="presParOf" srcId="{7A042857-D257-466D-A093-D7690BFA7787}" destId="{8831886F-5F51-4356-B72A-A56114E165D4}" srcOrd="4" destOrd="0" presId="urn:microsoft.com/office/officeart/2005/8/layout/lProcess1"/>
    <dgm:cxn modelId="{8548BBBE-1678-4D2D-9E5A-0CF6170EE4DF}" type="presParOf" srcId="{8831886F-5F51-4356-B72A-A56114E165D4}" destId="{AE102AF2-11CB-43C2-BB73-A3F4DE04F2F0}" srcOrd="0" destOrd="0" presId="urn:microsoft.com/office/officeart/2005/8/layout/lProcess1"/>
    <dgm:cxn modelId="{CCD91349-84E8-4E23-AD47-2ECAFD7C697F}" type="presParOf" srcId="{8831886F-5F51-4356-B72A-A56114E165D4}" destId="{9264B13D-EC45-4756-A319-59B0125A3E4F}" srcOrd="1" destOrd="0" presId="urn:microsoft.com/office/officeart/2005/8/layout/lProcess1"/>
    <dgm:cxn modelId="{851C0A95-07B4-46E7-BEC5-E8C2FA93F0D7}" type="presParOf" srcId="{8831886F-5F51-4356-B72A-A56114E165D4}" destId="{BA82CA9E-F707-4C5C-BCBD-B82CE8742AF7}" srcOrd="2" destOrd="0" presId="urn:microsoft.com/office/officeart/2005/8/layout/lProcess1"/>
    <dgm:cxn modelId="{CAF8B81B-196E-4031-9C26-470DE4F9F518}" type="presParOf" srcId="{8831886F-5F51-4356-B72A-A56114E165D4}" destId="{14B08C50-C3B6-48CA-AC87-EB9A30F845C6}" srcOrd="3" destOrd="0" presId="urn:microsoft.com/office/officeart/2005/8/layout/lProcess1"/>
    <dgm:cxn modelId="{965C90B9-CFC0-4289-B22F-4726D838A63D}" type="presParOf" srcId="{8831886F-5F51-4356-B72A-A56114E165D4}" destId="{267F60F6-52C4-4542-9FE2-86D92062C979}" srcOrd="4" destOrd="0" presId="urn:microsoft.com/office/officeart/2005/8/layout/lProcess1"/>
    <dgm:cxn modelId="{C43EB148-C720-41B4-B994-59878CCED402}" type="presParOf" srcId="{8831886F-5F51-4356-B72A-A56114E165D4}" destId="{AA38B155-B998-4258-A1AC-78B96570D558}" srcOrd="5" destOrd="0" presId="urn:microsoft.com/office/officeart/2005/8/layout/lProcess1"/>
    <dgm:cxn modelId="{3541C376-8421-4EEB-BD37-C680A7496561}" type="presParOf" srcId="{8831886F-5F51-4356-B72A-A56114E165D4}" destId="{EE266184-4C0E-4B43-B483-9A8CDC95A428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E8365B-0D29-4434-B716-7D732BDC9AC2}" type="doc">
      <dgm:prSet loTypeId="urn:microsoft.com/office/officeart/2005/8/layout/lProcess1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08ABAEF-11B4-4CC0-83F8-B158C479C471}">
      <dgm:prSet phldrT="[Texto]"/>
      <dgm:spPr/>
      <dgm:t>
        <a:bodyPr/>
        <a:lstStyle/>
        <a:p>
          <a:r>
            <a:rPr lang="pt-BR" dirty="0"/>
            <a:t>Execução direta</a:t>
          </a:r>
        </a:p>
      </dgm:t>
    </dgm:pt>
    <dgm:pt modelId="{B55A6770-97E7-4ED9-B33D-6C96F28E393C}" type="parTrans" cxnId="{9FF152F7-74A1-4424-9691-E8370A299881}">
      <dgm:prSet/>
      <dgm:spPr/>
      <dgm:t>
        <a:bodyPr/>
        <a:lstStyle/>
        <a:p>
          <a:endParaRPr lang="pt-BR"/>
        </a:p>
      </dgm:t>
    </dgm:pt>
    <dgm:pt modelId="{DE3DCFE8-12BC-4B04-A3F1-3941C5054AC2}" type="sibTrans" cxnId="{9FF152F7-74A1-4424-9691-E8370A299881}">
      <dgm:prSet/>
      <dgm:spPr/>
      <dgm:t>
        <a:bodyPr/>
        <a:lstStyle/>
        <a:p>
          <a:endParaRPr lang="pt-BR"/>
        </a:p>
      </dgm:t>
    </dgm:pt>
    <dgm:pt modelId="{06446AC0-0D09-4F13-B5F6-C0C2ABB303A1}">
      <dgm:prSet phldrT="[Texto]"/>
      <dgm:spPr/>
      <dgm:t>
        <a:bodyPr/>
        <a:lstStyle/>
        <a:p>
          <a:r>
            <a:rPr lang="pt-BR" dirty="0"/>
            <a:t>Compra de serviço</a:t>
          </a:r>
        </a:p>
      </dgm:t>
    </dgm:pt>
    <dgm:pt modelId="{1DD919B7-3F95-4586-961A-CE9690C6F4AB}" type="parTrans" cxnId="{CC1649F1-6143-4036-9282-92B58B8BA02A}">
      <dgm:prSet/>
      <dgm:spPr/>
      <dgm:t>
        <a:bodyPr/>
        <a:lstStyle/>
        <a:p>
          <a:endParaRPr lang="pt-BR"/>
        </a:p>
      </dgm:t>
    </dgm:pt>
    <dgm:pt modelId="{5D78E0F1-04C8-4A91-ABBA-E61F47BEBE19}" type="sibTrans" cxnId="{CC1649F1-6143-4036-9282-92B58B8BA02A}">
      <dgm:prSet/>
      <dgm:spPr/>
      <dgm:t>
        <a:bodyPr/>
        <a:lstStyle/>
        <a:p>
          <a:endParaRPr lang="pt-BR"/>
        </a:p>
      </dgm:t>
    </dgm:pt>
    <dgm:pt modelId="{C06C6364-249B-4DDF-912E-BDD9FDECCEAB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dirty="0"/>
            <a:t>Fomento </a:t>
          </a:r>
        </a:p>
      </dgm:t>
    </dgm:pt>
    <dgm:pt modelId="{D769F094-C268-4EE7-84A6-82A1534712FD}" type="parTrans" cxnId="{36E1444C-8ACA-4262-9980-388DEA50F029}">
      <dgm:prSet/>
      <dgm:spPr/>
      <dgm:t>
        <a:bodyPr/>
        <a:lstStyle/>
        <a:p>
          <a:endParaRPr lang="pt-BR"/>
        </a:p>
      </dgm:t>
    </dgm:pt>
    <dgm:pt modelId="{A9D986C5-697F-483F-B60C-F04F5F288DD9}" type="sibTrans" cxnId="{36E1444C-8ACA-4262-9980-388DEA50F029}">
      <dgm:prSet/>
      <dgm:spPr/>
      <dgm:t>
        <a:bodyPr/>
        <a:lstStyle/>
        <a:p>
          <a:endParaRPr lang="pt-BR"/>
        </a:p>
      </dgm:t>
    </dgm:pt>
    <dgm:pt modelId="{11432FFD-AAC7-4DBF-957A-6126C1D93601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/>
            <a:t>Enquadramento da despesa: pessoal, custeio, investimento</a:t>
          </a:r>
        </a:p>
      </dgm:t>
    </dgm:pt>
    <dgm:pt modelId="{13511257-0FD6-4C73-8849-2F3CAA3D7671}" type="parTrans" cxnId="{108E7D55-660C-4AD7-AAE7-3AC1B56CABB4}">
      <dgm:prSet/>
      <dgm:spPr/>
      <dgm:t>
        <a:bodyPr/>
        <a:lstStyle/>
        <a:p>
          <a:endParaRPr lang="pt-BR"/>
        </a:p>
      </dgm:t>
    </dgm:pt>
    <dgm:pt modelId="{67FE20D6-56EF-48F0-82ED-1EBCAB8B6736}" type="sibTrans" cxnId="{108E7D55-660C-4AD7-AAE7-3AC1B56CABB4}">
      <dgm:prSet/>
      <dgm:spPr/>
      <dgm:t>
        <a:bodyPr/>
        <a:lstStyle/>
        <a:p>
          <a:endParaRPr lang="pt-BR"/>
        </a:p>
      </dgm:t>
    </dgm:pt>
    <dgm:pt modelId="{5AC3C78A-8A71-4080-A41C-53218FD31F28}">
      <dgm:prSet phldrT="[Texto]"/>
      <dgm:spPr/>
      <dgm:t>
        <a:bodyPr/>
        <a:lstStyle/>
        <a:p>
          <a:r>
            <a:rPr lang="pt-BR"/>
            <a:t>Enquadramento da despesa modalidade de aplicação 90 – Aplicação Direta</a:t>
          </a:r>
          <a:endParaRPr lang="pt-BR" dirty="0"/>
        </a:p>
      </dgm:t>
    </dgm:pt>
    <dgm:pt modelId="{716C9E69-67DD-4C5C-99AF-CDEC5B5C853B}" type="parTrans" cxnId="{C0F3CEE9-4B8D-4373-870A-1BC4FCCF00C8}">
      <dgm:prSet/>
      <dgm:spPr/>
      <dgm:t>
        <a:bodyPr/>
        <a:lstStyle/>
        <a:p>
          <a:endParaRPr lang="pt-BR"/>
        </a:p>
      </dgm:t>
    </dgm:pt>
    <dgm:pt modelId="{C73AFD90-1489-4858-A9EE-AB657C9E800B}" type="sibTrans" cxnId="{C0F3CEE9-4B8D-4373-870A-1BC4FCCF00C8}">
      <dgm:prSet/>
      <dgm:spPr/>
      <dgm:t>
        <a:bodyPr/>
        <a:lstStyle/>
        <a:p>
          <a:endParaRPr lang="pt-BR"/>
        </a:p>
      </dgm:t>
    </dgm:pt>
    <dgm:pt modelId="{ED94FB50-505F-418C-BB7E-B260061D4FFE}">
      <dgm:prSet phldrT="[Texto]"/>
      <dgm:spPr>
        <a:solidFill>
          <a:srgbClr val="F0FEF1">
            <a:alpha val="90000"/>
          </a:srgbClr>
        </a:solidFill>
      </dgm:spPr>
      <dgm:t>
        <a:bodyPr/>
        <a:lstStyle/>
        <a:p>
          <a:r>
            <a:rPr lang="pt-BR"/>
            <a:t>Enquadramento da despesa modalidade de aplicação 50 – Transferência</a:t>
          </a:r>
          <a:endParaRPr lang="pt-BR" dirty="0"/>
        </a:p>
      </dgm:t>
    </dgm:pt>
    <dgm:pt modelId="{503C864E-541D-43D7-A102-C08E0C141C7A}" type="parTrans" cxnId="{3EFDC45E-D603-4077-BF66-F2F4A4978BCA}">
      <dgm:prSet/>
      <dgm:spPr/>
      <dgm:t>
        <a:bodyPr/>
        <a:lstStyle/>
        <a:p>
          <a:endParaRPr lang="pt-BR"/>
        </a:p>
      </dgm:t>
    </dgm:pt>
    <dgm:pt modelId="{D3C0BE2E-9CC2-4064-8209-0625A8D218C9}" type="sibTrans" cxnId="{3EFDC45E-D603-4077-BF66-F2F4A4978BCA}">
      <dgm:prSet/>
      <dgm:spPr/>
      <dgm:t>
        <a:bodyPr/>
        <a:lstStyle/>
        <a:p>
          <a:endParaRPr lang="pt-BR"/>
        </a:p>
      </dgm:t>
    </dgm:pt>
    <dgm:pt modelId="{2C0E635E-8CE3-47AA-A53F-71F387897F6A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/>
            <a:t>Supervisão Ministerial </a:t>
          </a:r>
        </a:p>
      </dgm:t>
    </dgm:pt>
    <dgm:pt modelId="{2CDFF067-DB6C-4F36-86A6-60572B6B8D91}" type="parTrans" cxnId="{9F89F5FA-4B99-4401-8CC8-616C6BE978EF}">
      <dgm:prSet/>
      <dgm:spPr/>
      <dgm:t>
        <a:bodyPr/>
        <a:lstStyle/>
        <a:p>
          <a:endParaRPr lang="pt-BR"/>
        </a:p>
      </dgm:t>
    </dgm:pt>
    <dgm:pt modelId="{C5A478D2-A6B5-4071-9E5A-D5B7520CFA99}" type="sibTrans" cxnId="{9F89F5FA-4B99-4401-8CC8-616C6BE978EF}">
      <dgm:prSet/>
      <dgm:spPr/>
      <dgm:t>
        <a:bodyPr/>
        <a:lstStyle/>
        <a:p>
          <a:endParaRPr lang="pt-BR"/>
        </a:p>
      </dgm:t>
    </dgm:pt>
    <dgm:pt modelId="{27FB0A21-5FE0-435A-BB74-CC0C3F35ECD0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/>
            <a:t>Controle Interno e Externo</a:t>
          </a:r>
          <a:r>
            <a:rPr lang="pt-BR" b="1" u="sng" dirty="0"/>
            <a:t> da gestão (</a:t>
          </a:r>
          <a:r>
            <a:rPr lang="pt-BR" dirty="0"/>
            <a:t>especialmente conformidade)</a:t>
          </a:r>
        </a:p>
      </dgm:t>
    </dgm:pt>
    <dgm:pt modelId="{7BC223AC-EAD7-4065-992C-F825FD8C9032}" type="parTrans" cxnId="{26FB6FB7-817B-4281-B937-BC6DB6F85FF4}">
      <dgm:prSet/>
      <dgm:spPr/>
      <dgm:t>
        <a:bodyPr/>
        <a:lstStyle/>
        <a:p>
          <a:endParaRPr lang="pt-BR"/>
        </a:p>
      </dgm:t>
    </dgm:pt>
    <dgm:pt modelId="{F091F146-75CC-4AA3-8E18-B9DE92374F70}" type="sibTrans" cxnId="{26FB6FB7-817B-4281-B937-BC6DB6F85FF4}">
      <dgm:prSet/>
      <dgm:spPr/>
      <dgm:t>
        <a:bodyPr/>
        <a:lstStyle/>
        <a:p>
          <a:endParaRPr lang="pt-BR"/>
        </a:p>
      </dgm:t>
    </dgm:pt>
    <dgm:pt modelId="{7FEB7B72-AAA1-4899-89BB-34C9D92F7AC8}">
      <dgm:prSet phldrT="[Texto]"/>
      <dgm:spPr/>
      <dgm:t>
        <a:bodyPr/>
        <a:lstStyle/>
        <a:p>
          <a:r>
            <a:rPr lang="pt-BR" dirty="0"/>
            <a:t>Supervisão </a:t>
          </a:r>
          <a:r>
            <a:rPr lang="pt-BR" b="1" u="sng" dirty="0">
              <a:solidFill>
                <a:schemeClr val="accent1"/>
              </a:solidFill>
            </a:rPr>
            <a:t>do contrato</a:t>
          </a:r>
        </a:p>
      </dgm:t>
    </dgm:pt>
    <dgm:pt modelId="{836BFCD8-153A-4558-9FFB-D91F0E88CCCF}" type="parTrans" cxnId="{776C67C3-1246-4202-9366-3965FB9E68A5}">
      <dgm:prSet/>
      <dgm:spPr/>
      <dgm:t>
        <a:bodyPr/>
        <a:lstStyle/>
        <a:p>
          <a:endParaRPr lang="pt-BR"/>
        </a:p>
      </dgm:t>
    </dgm:pt>
    <dgm:pt modelId="{D3C57651-4627-42BF-92C1-968993A9BC0C}" type="sibTrans" cxnId="{776C67C3-1246-4202-9366-3965FB9E68A5}">
      <dgm:prSet/>
      <dgm:spPr/>
      <dgm:t>
        <a:bodyPr/>
        <a:lstStyle/>
        <a:p>
          <a:endParaRPr lang="pt-BR"/>
        </a:p>
      </dgm:t>
    </dgm:pt>
    <dgm:pt modelId="{B2EBF253-50AC-4A61-914A-BE7153F4356A}">
      <dgm:prSet phldrT="[Texto]"/>
      <dgm:spPr/>
      <dgm:t>
        <a:bodyPr/>
        <a:lstStyle/>
        <a:p>
          <a:r>
            <a:rPr lang="pt-BR" b="1" u="sng" dirty="0"/>
            <a:t>Controle das entregas, </a:t>
          </a:r>
          <a:r>
            <a:rPr lang="pt-BR" dirty="0"/>
            <a:t>segundo requisitos estabelecidos no contrato</a:t>
          </a:r>
        </a:p>
      </dgm:t>
    </dgm:pt>
    <dgm:pt modelId="{B9A06C1E-C82F-427A-B469-5EB08A435C36}" type="parTrans" cxnId="{4D3CC4F2-C636-49AA-B473-35D2CBCC3906}">
      <dgm:prSet/>
      <dgm:spPr/>
      <dgm:t>
        <a:bodyPr/>
        <a:lstStyle/>
        <a:p>
          <a:endParaRPr lang="pt-BR"/>
        </a:p>
      </dgm:t>
    </dgm:pt>
    <dgm:pt modelId="{310D8DB3-E5F3-4281-8261-BABFC685D85D}" type="sibTrans" cxnId="{4D3CC4F2-C636-49AA-B473-35D2CBCC3906}">
      <dgm:prSet/>
      <dgm:spPr/>
      <dgm:t>
        <a:bodyPr/>
        <a:lstStyle/>
        <a:p>
          <a:endParaRPr lang="pt-BR"/>
        </a:p>
      </dgm:t>
    </dgm:pt>
    <dgm:pt modelId="{700E40CE-ED6F-4528-A221-7AAFC3F83F35}">
      <dgm:prSet phldrT="[Texto]"/>
      <dgm:spPr>
        <a:solidFill>
          <a:srgbClr val="F0FEF1">
            <a:alpha val="90000"/>
          </a:srgbClr>
        </a:solidFill>
      </dgm:spPr>
      <dgm:t>
        <a:bodyPr/>
        <a:lstStyle/>
        <a:p>
          <a:r>
            <a:rPr lang="pt-BR" dirty="0"/>
            <a:t>Supervisão </a:t>
          </a:r>
          <a:r>
            <a:rPr lang="pt-BR" b="1" u="sng" dirty="0">
              <a:solidFill>
                <a:schemeClr val="accent3">
                  <a:lumMod val="75000"/>
                </a:schemeClr>
              </a:solidFill>
            </a:rPr>
            <a:t>do ajuste </a:t>
          </a:r>
          <a:r>
            <a:rPr lang="pt-BR" dirty="0"/>
            <a:t>Monitoramento e avaliação do cumprimento das metas</a:t>
          </a:r>
        </a:p>
      </dgm:t>
    </dgm:pt>
    <dgm:pt modelId="{4A269653-EB20-4301-A413-DB0DAD3AC152}" type="parTrans" cxnId="{8A696CC1-C7B4-412A-A8D5-F03F577B2FD4}">
      <dgm:prSet/>
      <dgm:spPr/>
      <dgm:t>
        <a:bodyPr/>
        <a:lstStyle/>
        <a:p>
          <a:endParaRPr lang="pt-BR"/>
        </a:p>
      </dgm:t>
    </dgm:pt>
    <dgm:pt modelId="{9FC4653D-D931-4F8B-9227-A11E1FE5AD5F}" type="sibTrans" cxnId="{8A696CC1-C7B4-412A-A8D5-F03F577B2FD4}">
      <dgm:prSet/>
      <dgm:spPr/>
      <dgm:t>
        <a:bodyPr/>
        <a:lstStyle/>
        <a:p>
          <a:endParaRPr lang="pt-BR"/>
        </a:p>
      </dgm:t>
    </dgm:pt>
    <dgm:pt modelId="{8FC05F41-A513-4C45-B2EF-7E3089DAA8A8}">
      <dgm:prSet phldrT="[Texto]"/>
      <dgm:spPr>
        <a:solidFill>
          <a:srgbClr val="F0FEF1">
            <a:alpha val="90000"/>
          </a:srgbClr>
        </a:solidFill>
      </dgm:spPr>
      <dgm:t>
        <a:bodyPr/>
        <a:lstStyle/>
        <a:p>
          <a:r>
            <a:rPr lang="pt-BR" b="1" u="sng" dirty="0"/>
            <a:t>Controle dos resultados: </a:t>
          </a:r>
          <a:r>
            <a:rPr lang="pt-BR" dirty="0"/>
            <a:t>cumprimento das metas</a:t>
          </a:r>
        </a:p>
      </dgm:t>
    </dgm:pt>
    <dgm:pt modelId="{BC380D3A-EFB5-42AA-9BF3-FD7B8F75F456}" type="parTrans" cxnId="{79CBA70A-BBD0-4514-9FBD-BF6204AB29AE}">
      <dgm:prSet/>
      <dgm:spPr/>
      <dgm:t>
        <a:bodyPr/>
        <a:lstStyle/>
        <a:p>
          <a:endParaRPr lang="pt-BR"/>
        </a:p>
      </dgm:t>
    </dgm:pt>
    <dgm:pt modelId="{D964C2CC-C4F7-414B-B53E-B30F2015EEB6}" type="sibTrans" cxnId="{79CBA70A-BBD0-4514-9FBD-BF6204AB29AE}">
      <dgm:prSet/>
      <dgm:spPr/>
      <dgm:t>
        <a:bodyPr/>
        <a:lstStyle/>
        <a:p>
          <a:endParaRPr lang="pt-BR"/>
        </a:p>
      </dgm:t>
    </dgm:pt>
    <dgm:pt modelId="{7A042857-D257-466D-A093-D7690BFA7787}" type="pres">
      <dgm:prSet presAssocID="{36E8365B-0D29-4434-B716-7D732BDC9AC2}" presName="Name0" presStyleCnt="0">
        <dgm:presLayoutVars>
          <dgm:dir/>
          <dgm:animLvl val="lvl"/>
          <dgm:resizeHandles val="exact"/>
        </dgm:presLayoutVars>
      </dgm:prSet>
      <dgm:spPr/>
    </dgm:pt>
    <dgm:pt modelId="{49AA5F3B-0826-4E5A-BD75-17BAB9E1258C}" type="pres">
      <dgm:prSet presAssocID="{808ABAEF-11B4-4CC0-83F8-B158C479C471}" presName="vertFlow" presStyleCnt="0"/>
      <dgm:spPr/>
    </dgm:pt>
    <dgm:pt modelId="{79763D99-7621-41A7-9435-B674F3261235}" type="pres">
      <dgm:prSet presAssocID="{808ABAEF-11B4-4CC0-83F8-B158C479C471}" presName="header" presStyleLbl="node1" presStyleIdx="0" presStyleCnt="3"/>
      <dgm:spPr/>
    </dgm:pt>
    <dgm:pt modelId="{5C17E891-2047-496D-943A-AD09F8121A79}" type="pres">
      <dgm:prSet presAssocID="{13511257-0FD6-4C73-8849-2F3CAA3D7671}" presName="parTrans" presStyleLbl="sibTrans2D1" presStyleIdx="0" presStyleCnt="9"/>
      <dgm:spPr/>
    </dgm:pt>
    <dgm:pt modelId="{A7A8DFA5-C0E0-41A4-B58D-F3B8D3FFBAC9}" type="pres">
      <dgm:prSet presAssocID="{11432FFD-AAC7-4DBF-957A-6126C1D93601}" presName="child" presStyleLbl="alignAccFollowNode1" presStyleIdx="0" presStyleCnt="9">
        <dgm:presLayoutVars>
          <dgm:chMax val="0"/>
          <dgm:bulletEnabled val="1"/>
        </dgm:presLayoutVars>
      </dgm:prSet>
      <dgm:spPr/>
    </dgm:pt>
    <dgm:pt modelId="{B61AA3B4-6003-4986-BDD6-6F8E6F3CDAAD}" type="pres">
      <dgm:prSet presAssocID="{67FE20D6-56EF-48F0-82ED-1EBCAB8B6736}" presName="sibTrans" presStyleLbl="sibTrans2D1" presStyleIdx="1" presStyleCnt="9"/>
      <dgm:spPr/>
    </dgm:pt>
    <dgm:pt modelId="{CD6FCC99-C99D-4F90-ABD3-D36882C0B73A}" type="pres">
      <dgm:prSet presAssocID="{2C0E635E-8CE3-47AA-A53F-71F387897F6A}" presName="child" presStyleLbl="alignAccFollowNode1" presStyleIdx="1" presStyleCnt="9">
        <dgm:presLayoutVars>
          <dgm:chMax val="0"/>
          <dgm:bulletEnabled val="1"/>
        </dgm:presLayoutVars>
      </dgm:prSet>
      <dgm:spPr/>
    </dgm:pt>
    <dgm:pt modelId="{2007F085-A050-470C-8418-76AA4FB680CC}" type="pres">
      <dgm:prSet presAssocID="{C5A478D2-A6B5-4071-9E5A-D5B7520CFA99}" presName="sibTrans" presStyleLbl="sibTrans2D1" presStyleIdx="2" presStyleCnt="9"/>
      <dgm:spPr/>
    </dgm:pt>
    <dgm:pt modelId="{88E87D20-6A27-4739-BB34-A2E86E7FADD0}" type="pres">
      <dgm:prSet presAssocID="{27FB0A21-5FE0-435A-BB74-CC0C3F35ECD0}" presName="child" presStyleLbl="alignAccFollowNode1" presStyleIdx="2" presStyleCnt="9">
        <dgm:presLayoutVars>
          <dgm:chMax val="0"/>
          <dgm:bulletEnabled val="1"/>
        </dgm:presLayoutVars>
      </dgm:prSet>
      <dgm:spPr/>
    </dgm:pt>
    <dgm:pt modelId="{B7A8D19D-1521-4E51-BA26-0E5A2B811883}" type="pres">
      <dgm:prSet presAssocID="{808ABAEF-11B4-4CC0-83F8-B158C479C471}" presName="hSp" presStyleCnt="0"/>
      <dgm:spPr/>
    </dgm:pt>
    <dgm:pt modelId="{BA7B7CBD-995D-4E14-B22B-8771F9E45DB9}" type="pres">
      <dgm:prSet presAssocID="{06446AC0-0D09-4F13-B5F6-C0C2ABB303A1}" presName="vertFlow" presStyleCnt="0"/>
      <dgm:spPr/>
    </dgm:pt>
    <dgm:pt modelId="{9044E580-5E16-4D35-B047-2C77245BC9BF}" type="pres">
      <dgm:prSet presAssocID="{06446AC0-0D09-4F13-B5F6-C0C2ABB303A1}" presName="header" presStyleLbl="node1" presStyleIdx="1" presStyleCnt="3"/>
      <dgm:spPr/>
    </dgm:pt>
    <dgm:pt modelId="{260CE4AB-25EA-4E8D-B865-C6159D61B717}" type="pres">
      <dgm:prSet presAssocID="{716C9E69-67DD-4C5C-99AF-CDEC5B5C853B}" presName="parTrans" presStyleLbl="sibTrans2D1" presStyleIdx="3" presStyleCnt="9"/>
      <dgm:spPr/>
    </dgm:pt>
    <dgm:pt modelId="{8A04861A-A48A-46CA-AE50-C8DB5C66AA4A}" type="pres">
      <dgm:prSet presAssocID="{5AC3C78A-8A71-4080-A41C-53218FD31F28}" presName="child" presStyleLbl="alignAccFollowNode1" presStyleIdx="3" presStyleCnt="9" custLinFactNeighborX="-2854" custLinFactNeighborY="23298">
        <dgm:presLayoutVars>
          <dgm:chMax val="0"/>
          <dgm:bulletEnabled val="1"/>
        </dgm:presLayoutVars>
      </dgm:prSet>
      <dgm:spPr/>
    </dgm:pt>
    <dgm:pt modelId="{D0FC7341-5E94-4135-A90A-2875785BE333}" type="pres">
      <dgm:prSet presAssocID="{C73AFD90-1489-4858-A9EE-AB657C9E800B}" presName="sibTrans" presStyleLbl="sibTrans2D1" presStyleIdx="4" presStyleCnt="9"/>
      <dgm:spPr/>
    </dgm:pt>
    <dgm:pt modelId="{29516BB2-C21E-4F5D-8951-C2879F823450}" type="pres">
      <dgm:prSet presAssocID="{7FEB7B72-AAA1-4899-89BB-34C9D92F7AC8}" presName="child" presStyleLbl="alignAccFollowNode1" presStyleIdx="4" presStyleCnt="9">
        <dgm:presLayoutVars>
          <dgm:chMax val="0"/>
          <dgm:bulletEnabled val="1"/>
        </dgm:presLayoutVars>
      </dgm:prSet>
      <dgm:spPr/>
    </dgm:pt>
    <dgm:pt modelId="{F3B96713-3338-4C54-BB4F-59431FCCA31B}" type="pres">
      <dgm:prSet presAssocID="{D3C57651-4627-42BF-92C1-968993A9BC0C}" presName="sibTrans" presStyleLbl="sibTrans2D1" presStyleIdx="5" presStyleCnt="9"/>
      <dgm:spPr/>
    </dgm:pt>
    <dgm:pt modelId="{D99670EB-423E-49DD-A1BD-895A5C51B926}" type="pres">
      <dgm:prSet presAssocID="{B2EBF253-50AC-4A61-914A-BE7153F4356A}" presName="child" presStyleLbl="alignAccFollowNode1" presStyleIdx="5" presStyleCnt="9">
        <dgm:presLayoutVars>
          <dgm:chMax val="0"/>
          <dgm:bulletEnabled val="1"/>
        </dgm:presLayoutVars>
      </dgm:prSet>
      <dgm:spPr/>
    </dgm:pt>
    <dgm:pt modelId="{7D681781-DE0E-40E4-B822-221FB9AC7C7F}" type="pres">
      <dgm:prSet presAssocID="{06446AC0-0D09-4F13-B5F6-C0C2ABB303A1}" presName="hSp" presStyleCnt="0"/>
      <dgm:spPr/>
    </dgm:pt>
    <dgm:pt modelId="{8831886F-5F51-4356-B72A-A56114E165D4}" type="pres">
      <dgm:prSet presAssocID="{C06C6364-249B-4DDF-912E-BDD9FDECCEAB}" presName="vertFlow" presStyleCnt="0"/>
      <dgm:spPr/>
    </dgm:pt>
    <dgm:pt modelId="{AE102AF2-11CB-43C2-BB73-A3F4DE04F2F0}" type="pres">
      <dgm:prSet presAssocID="{C06C6364-249B-4DDF-912E-BDD9FDECCEAB}" presName="header" presStyleLbl="node1" presStyleIdx="2" presStyleCnt="3" custLinFactNeighborX="-3945"/>
      <dgm:spPr/>
    </dgm:pt>
    <dgm:pt modelId="{8F0DA8DC-2D1E-4269-9097-B083907A97AC}" type="pres">
      <dgm:prSet presAssocID="{503C864E-541D-43D7-A102-C08E0C141C7A}" presName="parTrans" presStyleLbl="sibTrans2D1" presStyleIdx="6" presStyleCnt="9"/>
      <dgm:spPr/>
    </dgm:pt>
    <dgm:pt modelId="{DA041E27-5540-4B27-ACFF-746C352AA5E9}" type="pres">
      <dgm:prSet presAssocID="{ED94FB50-505F-418C-BB7E-B260061D4FFE}" presName="child" presStyleLbl="alignAccFollowNode1" presStyleIdx="6" presStyleCnt="9" custLinFactNeighborX="-2854" custLinFactNeighborY="23298">
        <dgm:presLayoutVars>
          <dgm:chMax val="0"/>
          <dgm:bulletEnabled val="1"/>
        </dgm:presLayoutVars>
      </dgm:prSet>
      <dgm:spPr/>
    </dgm:pt>
    <dgm:pt modelId="{89843794-5638-47E8-9BFF-213D90DE9374}" type="pres">
      <dgm:prSet presAssocID="{D3C0BE2E-9CC2-4064-8209-0625A8D218C9}" presName="sibTrans" presStyleLbl="sibTrans2D1" presStyleIdx="7" presStyleCnt="9"/>
      <dgm:spPr/>
    </dgm:pt>
    <dgm:pt modelId="{AADBC36B-414A-4B64-8479-6BFD616BD4E5}" type="pres">
      <dgm:prSet presAssocID="{700E40CE-ED6F-4528-A221-7AAFC3F83F35}" presName="child" presStyleLbl="alignAccFollowNode1" presStyleIdx="7" presStyleCnt="9" custLinFactNeighborX="-1118" custLinFactNeighborY="8267">
        <dgm:presLayoutVars>
          <dgm:chMax val="0"/>
          <dgm:bulletEnabled val="1"/>
        </dgm:presLayoutVars>
      </dgm:prSet>
      <dgm:spPr/>
    </dgm:pt>
    <dgm:pt modelId="{02947A73-B519-4015-A44F-FE137168A0F8}" type="pres">
      <dgm:prSet presAssocID="{9FC4653D-D931-4F8B-9227-A11E1FE5AD5F}" presName="sibTrans" presStyleLbl="sibTrans2D1" presStyleIdx="8" presStyleCnt="9"/>
      <dgm:spPr/>
    </dgm:pt>
    <dgm:pt modelId="{247BD093-F089-4536-BB11-00B4A836F667}" type="pres">
      <dgm:prSet presAssocID="{8FC05F41-A513-4C45-B2EF-7E3089DAA8A8}" presName="child" presStyleLbl="alignAccFollowNode1" presStyleIdx="8" presStyleCnt="9" custLinFactNeighborX="-1118">
        <dgm:presLayoutVars>
          <dgm:chMax val="0"/>
          <dgm:bulletEnabled val="1"/>
        </dgm:presLayoutVars>
      </dgm:prSet>
      <dgm:spPr/>
    </dgm:pt>
  </dgm:ptLst>
  <dgm:cxnLst>
    <dgm:cxn modelId="{79CBA70A-BBD0-4514-9FBD-BF6204AB29AE}" srcId="{C06C6364-249B-4DDF-912E-BDD9FDECCEAB}" destId="{8FC05F41-A513-4C45-B2EF-7E3089DAA8A8}" srcOrd="2" destOrd="0" parTransId="{BC380D3A-EFB5-42AA-9BF3-FD7B8F75F456}" sibTransId="{D964C2CC-C4F7-414B-B53E-B30F2015EEB6}"/>
    <dgm:cxn modelId="{FA4EB813-6F18-4C1F-A757-597BC3BAE9F2}" type="presOf" srcId="{11432FFD-AAC7-4DBF-957A-6126C1D93601}" destId="{A7A8DFA5-C0E0-41A4-B58D-F3B8D3FFBAC9}" srcOrd="0" destOrd="0" presId="urn:microsoft.com/office/officeart/2005/8/layout/lProcess1"/>
    <dgm:cxn modelId="{EDC04A15-3AC1-46ED-AA69-DBEB38E88A71}" type="presOf" srcId="{5AC3C78A-8A71-4080-A41C-53218FD31F28}" destId="{8A04861A-A48A-46CA-AE50-C8DB5C66AA4A}" srcOrd="0" destOrd="0" presId="urn:microsoft.com/office/officeart/2005/8/layout/lProcess1"/>
    <dgm:cxn modelId="{8F8FFA17-5A0A-4DEB-B606-E802B0923374}" type="presOf" srcId="{C5A478D2-A6B5-4071-9E5A-D5B7520CFA99}" destId="{2007F085-A050-470C-8418-76AA4FB680CC}" srcOrd="0" destOrd="0" presId="urn:microsoft.com/office/officeart/2005/8/layout/lProcess1"/>
    <dgm:cxn modelId="{4B976037-29F8-40F7-8D08-B693F137E7FB}" type="presOf" srcId="{700E40CE-ED6F-4528-A221-7AAFC3F83F35}" destId="{AADBC36B-414A-4B64-8479-6BFD616BD4E5}" srcOrd="0" destOrd="0" presId="urn:microsoft.com/office/officeart/2005/8/layout/lProcess1"/>
    <dgm:cxn modelId="{614F1F3D-0379-4046-8CD0-A2C1899F6E6C}" type="presOf" srcId="{C73AFD90-1489-4858-A9EE-AB657C9E800B}" destId="{D0FC7341-5E94-4135-A90A-2875785BE333}" srcOrd="0" destOrd="0" presId="urn:microsoft.com/office/officeart/2005/8/layout/lProcess1"/>
    <dgm:cxn modelId="{400AAB3E-6F29-4ED3-B0EF-AF7D03BB2E1A}" type="presOf" srcId="{B2EBF253-50AC-4A61-914A-BE7153F4356A}" destId="{D99670EB-423E-49DD-A1BD-895A5C51B926}" srcOrd="0" destOrd="0" presId="urn:microsoft.com/office/officeart/2005/8/layout/lProcess1"/>
    <dgm:cxn modelId="{3EFDC45E-D603-4077-BF66-F2F4A4978BCA}" srcId="{C06C6364-249B-4DDF-912E-BDD9FDECCEAB}" destId="{ED94FB50-505F-418C-BB7E-B260061D4FFE}" srcOrd="0" destOrd="0" parTransId="{503C864E-541D-43D7-A102-C08E0C141C7A}" sibTransId="{D3C0BE2E-9CC2-4064-8209-0625A8D218C9}"/>
    <dgm:cxn modelId="{FF3AF55E-3AC7-406D-B9BF-4695CFE8A801}" type="presOf" srcId="{D3C57651-4627-42BF-92C1-968993A9BC0C}" destId="{F3B96713-3338-4C54-BB4F-59431FCCA31B}" srcOrd="0" destOrd="0" presId="urn:microsoft.com/office/officeart/2005/8/layout/lProcess1"/>
    <dgm:cxn modelId="{E22CDD64-02E2-4A02-A507-038F03829207}" type="presOf" srcId="{27FB0A21-5FE0-435A-BB74-CC0C3F35ECD0}" destId="{88E87D20-6A27-4739-BB34-A2E86E7FADD0}" srcOrd="0" destOrd="0" presId="urn:microsoft.com/office/officeart/2005/8/layout/lProcess1"/>
    <dgm:cxn modelId="{75F70A6A-5653-427B-8CC8-913D9A05309E}" type="presOf" srcId="{36E8365B-0D29-4434-B716-7D732BDC9AC2}" destId="{7A042857-D257-466D-A093-D7690BFA7787}" srcOrd="0" destOrd="0" presId="urn:microsoft.com/office/officeart/2005/8/layout/lProcess1"/>
    <dgm:cxn modelId="{36E1444C-8ACA-4262-9980-388DEA50F029}" srcId="{36E8365B-0D29-4434-B716-7D732BDC9AC2}" destId="{C06C6364-249B-4DDF-912E-BDD9FDECCEAB}" srcOrd="2" destOrd="0" parTransId="{D769F094-C268-4EE7-84A6-82A1534712FD}" sibTransId="{A9D986C5-697F-483F-B60C-F04F5F288DD9}"/>
    <dgm:cxn modelId="{1AFDF470-7394-417A-8522-806DCC26C7FB}" type="presOf" srcId="{716C9E69-67DD-4C5C-99AF-CDEC5B5C853B}" destId="{260CE4AB-25EA-4E8D-B865-C6159D61B717}" srcOrd="0" destOrd="0" presId="urn:microsoft.com/office/officeart/2005/8/layout/lProcess1"/>
    <dgm:cxn modelId="{108E7D55-660C-4AD7-AAE7-3AC1B56CABB4}" srcId="{808ABAEF-11B4-4CC0-83F8-B158C479C471}" destId="{11432FFD-AAC7-4DBF-957A-6126C1D93601}" srcOrd="0" destOrd="0" parTransId="{13511257-0FD6-4C73-8849-2F3CAA3D7671}" sibTransId="{67FE20D6-56EF-48F0-82ED-1EBCAB8B6736}"/>
    <dgm:cxn modelId="{647B848A-B259-4CDB-BFB6-4CEF09E05DB6}" type="presOf" srcId="{13511257-0FD6-4C73-8849-2F3CAA3D7671}" destId="{5C17E891-2047-496D-943A-AD09F8121A79}" srcOrd="0" destOrd="0" presId="urn:microsoft.com/office/officeart/2005/8/layout/lProcess1"/>
    <dgm:cxn modelId="{5E80AB8B-FE0B-4905-A468-C89D868BA9CE}" type="presOf" srcId="{06446AC0-0D09-4F13-B5F6-C0C2ABB303A1}" destId="{9044E580-5E16-4D35-B047-2C77245BC9BF}" srcOrd="0" destOrd="0" presId="urn:microsoft.com/office/officeart/2005/8/layout/lProcess1"/>
    <dgm:cxn modelId="{20617F97-BFD3-4B4D-8691-0B3B87D1D117}" type="presOf" srcId="{7FEB7B72-AAA1-4899-89BB-34C9D92F7AC8}" destId="{29516BB2-C21E-4F5D-8951-C2879F823450}" srcOrd="0" destOrd="0" presId="urn:microsoft.com/office/officeart/2005/8/layout/lProcess1"/>
    <dgm:cxn modelId="{DF57D8A0-32FD-4518-AD69-8F47EA6AA497}" type="presOf" srcId="{D3C0BE2E-9CC2-4064-8209-0625A8D218C9}" destId="{89843794-5638-47E8-9BFF-213D90DE9374}" srcOrd="0" destOrd="0" presId="urn:microsoft.com/office/officeart/2005/8/layout/lProcess1"/>
    <dgm:cxn modelId="{4026E7A3-F860-4C0C-8688-DC42A103B55A}" type="presOf" srcId="{8FC05F41-A513-4C45-B2EF-7E3089DAA8A8}" destId="{247BD093-F089-4536-BB11-00B4A836F667}" srcOrd="0" destOrd="0" presId="urn:microsoft.com/office/officeart/2005/8/layout/lProcess1"/>
    <dgm:cxn modelId="{26FB6FB7-817B-4281-B937-BC6DB6F85FF4}" srcId="{808ABAEF-11B4-4CC0-83F8-B158C479C471}" destId="{27FB0A21-5FE0-435A-BB74-CC0C3F35ECD0}" srcOrd="2" destOrd="0" parTransId="{7BC223AC-EAD7-4065-992C-F825FD8C9032}" sibTransId="{F091F146-75CC-4AA3-8E18-B9DE92374F70}"/>
    <dgm:cxn modelId="{8A696CC1-C7B4-412A-A8D5-F03F577B2FD4}" srcId="{C06C6364-249B-4DDF-912E-BDD9FDECCEAB}" destId="{700E40CE-ED6F-4528-A221-7AAFC3F83F35}" srcOrd="1" destOrd="0" parTransId="{4A269653-EB20-4301-A413-DB0DAD3AC152}" sibTransId="{9FC4653D-D931-4F8B-9227-A11E1FE5AD5F}"/>
    <dgm:cxn modelId="{776C67C3-1246-4202-9366-3965FB9E68A5}" srcId="{06446AC0-0D09-4F13-B5F6-C0C2ABB303A1}" destId="{7FEB7B72-AAA1-4899-89BB-34C9D92F7AC8}" srcOrd="1" destOrd="0" parTransId="{836BFCD8-153A-4558-9FFB-D91F0E88CCCF}" sibTransId="{D3C57651-4627-42BF-92C1-968993A9BC0C}"/>
    <dgm:cxn modelId="{7A5114CE-C59C-427F-902B-21FBD52608E7}" type="presOf" srcId="{67FE20D6-56EF-48F0-82ED-1EBCAB8B6736}" destId="{B61AA3B4-6003-4986-BDD6-6F8E6F3CDAAD}" srcOrd="0" destOrd="0" presId="urn:microsoft.com/office/officeart/2005/8/layout/lProcess1"/>
    <dgm:cxn modelId="{E385CBDB-07D7-4660-A81B-B5E2159D1E58}" type="presOf" srcId="{808ABAEF-11B4-4CC0-83F8-B158C479C471}" destId="{79763D99-7621-41A7-9435-B674F3261235}" srcOrd="0" destOrd="0" presId="urn:microsoft.com/office/officeart/2005/8/layout/lProcess1"/>
    <dgm:cxn modelId="{7F1A4CE5-A610-4D12-8DF1-1A85CA50A2A5}" type="presOf" srcId="{503C864E-541D-43D7-A102-C08E0C141C7A}" destId="{8F0DA8DC-2D1E-4269-9097-B083907A97AC}" srcOrd="0" destOrd="0" presId="urn:microsoft.com/office/officeart/2005/8/layout/lProcess1"/>
    <dgm:cxn modelId="{C0F3CEE9-4B8D-4373-870A-1BC4FCCF00C8}" srcId="{06446AC0-0D09-4F13-B5F6-C0C2ABB303A1}" destId="{5AC3C78A-8A71-4080-A41C-53218FD31F28}" srcOrd="0" destOrd="0" parTransId="{716C9E69-67DD-4C5C-99AF-CDEC5B5C853B}" sibTransId="{C73AFD90-1489-4858-A9EE-AB657C9E800B}"/>
    <dgm:cxn modelId="{CC1649F1-6143-4036-9282-92B58B8BA02A}" srcId="{36E8365B-0D29-4434-B716-7D732BDC9AC2}" destId="{06446AC0-0D09-4F13-B5F6-C0C2ABB303A1}" srcOrd="1" destOrd="0" parTransId="{1DD919B7-3F95-4586-961A-CE9690C6F4AB}" sibTransId="{5D78E0F1-04C8-4A91-ABBA-E61F47BEBE19}"/>
    <dgm:cxn modelId="{4D3CC4F2-C636-49AA-B473-35D2CBCC3906}" srcId="{06446AC0-0D09-4F13-B5F6-C0C2ABB303A1}" destId="{B2EBF253-50AC-4A61-914A-BE7153F4356A}" srcOrd="2" destOrd="0" parTransId="{B9A06C1E-C82F-427A-B469-5EB08A435C36}" sibTransId="{310D8DB3-E5F3-4281-8261-BABFC685D85D}"/>
    <dgm:cxn modelId="{331BDCF6-3F50-4966-8B9C-9AECF2331D37}" type="presOf" srcId="{2C0E635E-8CE3-47AA-A53F-71F387897F6A}" destId="{CD6FCC99-C99D-4F90-ABD3-D36882C0B73A}" srcOrd="0" destOrd="0" presId="urn:microsoft.com/office/officeart/2005/8/layout/lProcess1"/>
    <dgm:cxn modelId="{9FF152F7-74A1-4424-9691-E8370A299881}" srcId="{36E8365B-0D29-4434-B716-7D732BDC9AC2}" destId="{808ABAEF-11B4-4CC0-83F8-B158C479C471}" srcOrd="0" destOrd="0" parTransId="{B55A6770-97E7-4ED9-B33D-6C96F28E393C}" sibTransId="{DE3DCFE8-12BC-4B04-A3F1-3941C5054AC2}"/>
    <dgm:cxn modelId="{113349FA-662C-4430-B0A8-50FE11361A75}" type="presOf" srcId="{ED94FB50-505F-418C-BB7E-B260061D4FFE}" destId="{DA041E27-5540-4B27-ACFF-746C352AA5E9}" srcOrd="0" destOrd="0" presId="urn:microsoft.com/office/officeart/2005/8/layout/lProcess1"/>
    <dgm:cxn modelId="{9F89F5FA-4B99-4401-8CC8-616C6BE978EF}" srcId="{808ABAEF-11B4-4CC0-83F8-B158C479C471}" destId="{2C0E635E-8CE3-47AA-A53F-71F387897F6A}" srcOrd="1" destOrd="0" parTransId="{2CDFF067-DB6C-4F36-86A6-60572B6B8D91}" sibTransId="{C5A478D2-A6B5-4071-9E5A-D5B7520CFA99}"/>
    <dgm:cxn modelId="{7D28D5FD-4068-4854-A253-0783FCE5BB0A}" type="presOf" srcId="{9FC4653D-D931-4F8B-9227-A11E1FE5AD5F}" destId="{02947A73-B519-4015-A44F-FE137168A0F8}" srcOrd="0" destOrd="0" presId="urn:microsoft.com/office/officeart/2005/8/layout/lProcess1"/>
    <dgm:cxn modelId="{120CA0FE-302E-4077-BBF9-A1C66EBF62C2}" type="presOf" srcId="{C06C6364-249B-4DDF-912E-BDD9FDECCEAB}" destId="{AE102AF2-11CB-43C2-BB73-A3F4DE04F2F0}" srcOrd="0" destOrd="0" presId="urn:microsoft.com/office/officeart/2005/8/layout/lProcess1"/>
    <dgm:cxn modelId="{5CEDAEA4-1458-4A68-B292-44BE2BD40F0F}" type="presParOf" srcId="{7A042857-D257-466D-A093-D7690BFA7787}" destId="{49AA5F3B-0826-4E5A-BD75-17BAB9E1258C}" srcOrd="0" destOrd="0" presId="urn:microsoft.com/office/officeart/2005/8/layout/lProcess1"/>
    <dgm:cxn modelId="{141BD7DB-49EC-4969-8EBD-CE3782E26DBA}" type="presParOf" srcId="{49AA5F3B-0826-4E5A-BD75-17BAB9E1258C}" destId="{79763D99-7621-41A7-9435-B674F3261235}" srcOrd="0" destOrd="0" presId="urn:microsoft.com/office/officeart/2005/8/layout/lProcess1"/>
    <dgm:cxn modelId="{CD24F6CE-AFC4-44F0-9A7B-D29978F7C320}" type="presParOf" srcId="{49AA5F3B-0826-4E5A-BD75-17BAB9E1258C}" destId="{5C17E891-2047-496D-943A-AD09F8121A79}" srcOrd="1" destOrd="0" presId="urn:microsoft.com/office/officeart/2005/8/layout/lProcess1"/>
    <dgm:cxn modelId="{A1DB7DB1-2B2C-465D-BD81-B3A89ACD3E46}" type="presParOf" srcId="{49AA5F3B-0826-4E5A-BD75-17BAB9E1258C}" destId="{A7A8DFA5-C0E0-41A4-B58D-F3B8D3FFBAC9}" srcOrd="2" destOrd="0" presId="urn:microsoft.com/office/officeart/2005/8/layout/lProcess1"/>
    <dgm:cxn modelId="{BC29B192-9E62-4199-AB24-976FBF398F94}" type="presParOf" srcId="{49AA5F3B-0826-4E5A-BD75-17BAB9E1258C}" destId="{B61AA3B4-6003-4986-BDD6-6F8E6F3CDAAD}" srcOrd="3" destOrd="0" presId="urn:microsoft.com/office/officeart/2005/8/layout/lProcess1"/>
    <dgm:cxn modelId="{2A262426-08DC-4D10-92B9-47C22DDCF24A}" type="presParOf" srcId="{49AA5F3B-0826-4E5A-BD75-17BAB9E1258C}" destId="{CD6FCC99-C99D-4F90-ABD3-D36882C0B73A}" srcOrd="4" destOrd="0" presId="urn:microsoft.com/office/officeart/2005/8/layout/lProcess1"/>
    <dgm:cxn modelId="{FFDFCEBD-24FD-4DE5-AA77-4C07B4B879F7}" type="presParOf" srcId="{49AA5F3B-0826-4E5A-BD75-17BAB9E1258C}" destId="{2007F085-A050-470C-8418-76AA4FB680CC}" srcOrd="5" destOrd="0" presId="urn:microsoft.com/office/officeart/2005/8/layout/lProcess1"/>
    <dgm:cxn modelId="{7AF304B5-D684-4F81-BF1F-C35D6BFACA93}" type="presParOf" srcId="{49AA5F3B-0826-4E5A-BD75-17BAB9E1258C}" destId="{88E87D20-6A27-4739-BB34-A2E86E7FADD0}" srcOrd="6" destOrd="0" presId="urn:microsoft.com/office/officeart/2005/8/layout/lProcess1"/>
    <dgm:cxn modelId="{99D391F3-CD10-4675-A23B-4D2C2F4537B8}" type="presParOf" srcId="{7A042857-D257-466D-A093-D7690BFA7787}" destId="{B7A8D19D-1521-4E51-BA26-0E5A2B811883}" srcOrd="1" destOrd="0" presId="urn:microsoft.com/office/officeart/2005/8/layout/lProcess1"/>
    <dgm:cxn modelId="{A41D66A8-2674-4FB1-B865-84D3C7024EAA}" type="presParOf" srcId="{7A042857-D257-466D-A093-D7690BFA7787}" destId="{BA7B7CBD-995D-4E14-B22B-8771F9E45DB9}" srcOrd="2" destOrd="0" presId="urn:microsoft.com/office/officeart/2005/8/layout/lProcess1"/>
    <dgm:cxn modelId="{1A414B2F-BE82-4123-AF91-44BC600B127D}" type="presParOf" srcId="{BA7B7CBD-995D-4E14-B22B-8771F9E45DB9}" destId="{9044E580-5E16-4D35-B047-2C77245BC9BF}" srcOrd="0" destOrd="0" presId="urn:microsoft.com/office/officeart/2005/8/layout/lProcess1"/>
    <dgm:cxn modelId="{9A18C0F9-FEEB-44F4-8A6D-88BC73D1E090}" type="presParOf" srcId="{BA7B7CBD-995D-4E14-B22B-8771F9E45DB9}" destId="{260CE4AB-25EA-4E8D-B865-C6159D61B717}" srcOrd="1" destOrd="0" presId="urn:microsoft.com/office/officeart/2005/8/layout/lProcess1"/>
    <dgm:cxn modelId="{0DAC6734-DCD1-4D70-BDEF-B2A615061CB7}" type="presParOf" srcId="{BA7B7CBD-995D-4E14-B22B-8771F9E45DB9}" destId="{8A04861A-A48A-46CA-AE50-C8DB5C66AA4A}" srcOrd="2" destOrd="0" presId="urn:microsoft.com/office/officeart/2005/8/layout/lProcess1"/>
    <dgm:cxn modelId="{EA7C3C20-8CD1-4220-A47D-B5A1AF8B6FD5}" type="presParOf" srcId="{BA7B7CBD-995D-4E14-B22B-8771F9E45DB9}" destId="{D0FC7341-5E94-4135-A90A-2875785BE333}" srcOrd="3" destOrd="0" presId="urn:microsoft.com/office/officeart/2005/8/layout/lProcess1"/>
    <dgm:cxn modelId="{360F5046-AA14-4BB9-A126-209275D4C1EB}" type="presParOf" srcId="{BA7B7CBD-995D-4E14-B22B-8771F9E45DB9}" destId="{29516BB2-C21E-4F5D-8951-C2879F823450}" srcOrd="4" destOrd="0" presId="urn:microsoft.com/office/officeart/2005/8/layout/lProcess1"/>
    <dgm:cxn modelId="{360103FB-C79D-41F1-8FE0-B3C4EE0AB772}" type="presParOf" srcId="{BA7B7CBD-995D-4E14-B22B-8771F9E45DB9}" destId="{F3B96713-3338-4C54-BB4F-59431FCCA31B}" srcOrd="5" destOrd="0" presId="urn:microsoft.com/office/officeart/2005/8/layout/lProcess1"/>
    <dgm:cxn modelId="{81C0A33D-7F0D-4954-8013-34B5E6158F09}" type="presParOf" srcId="{BA7B7CBD-995D-4E14-B22B-8771F9E45DB9}" destId="{D99670EB-423E-49DD-A1BD-895A5C51B926}" srcOrd="6" destOrd="0" presId="urn:microsoft.com/office/officeart/2005/8/layout/lProcess1"/>
    <dgm:cxn modelId="{4BFEEACB-4C54-48A2-9B3E-BD3B31ADBF71}" type="presParOf" srcId="{7A042857-D257-466D-A093-D7690BFA7787}" destId="{7D681781-DE0E-40E4-B822-221FB9AC7C7F}" srcOrd="3" destOrd="0" presId="urn:microsoft.com/office/officeart/2005/8/layout/lProcess1"/>
    <dgm:cxn modelId="{417F9797-B7F7-4FE8-A14F-18C75B0CFEA3}" type="presParOf" srcId="{7A042857-D257-466D-A093-D7690BFA7787}" destId="{8831886F-5F51-4356-B72A-A56114E165D4}" srcOrd="4" destOrd="0" presId="urn:microsoft.com/office/officeart/2005/8/layout/lProcess1"/>
    <dgm:cxn modelId="{8548BBBE-1678-4D2D-9E5A-0CF6170EE4DF}" type="presParOf" srcId="{8831886F-5F51-4356-B72A-A56114E165D4}" destId="{AE102AF2-11CB-43C2-BB73-A3F4DE04F2F0}" srcOrd="0" destOrd="0" presId="urn:microsoft.com/office/officeart/2005/8/layout/lProcess1"/>
    <dgm:cxn modelId="{5B55668B-DCDB-4E70-A474-9F2A1C897E1F}" type="presParOf" srcId="{8831886F-5F51-4356-B72A-A56114E165D4}" destId="{8F0DA8DC-2D1E-4269-9097-B083907A97AC}" srcOrd="1" destOrd="0" presId="urn:microsoft.com/office/officeart/2005/8/layout/lProcess1"/>
    <dgm:cxn modelId="{DBCAFA62-F2FB-4CF6-9906-19EB57FFE82D}" type="presParOf" srcId="{8831886F-5F51-4356-B72A-A56114E165D4}" destId="{DA041E27-5540-4B27-ACFF-746C352AA5E9}" srcOrd="2" destOrd="0" presId="urn:microsoft.com/office/officeart/2005/8/layout/lProcess1"/>
    <dgm:cxn modelId="{AAC5A63B-34C8-412B-A958-0F22EDF1D295}" type="presParOf" srcId="{8831886F-5F51-4356-B72A-A56114E165D4}" destId="{89843794-5638-47E8-9BFF-213D90DE9374}" srcOrd="3" destOrd="0" presId="urn:microsoft.com/office/officeart/2005/8/layout/lProcess1"/>
    <dgm:cxn modelId="{E140C22F-0283-47C7-B790-046FE75B9FC2}" type="presParOf" srcId="{8831886F-5F51-4356-B72A-A56114E165D4}" destId="{AADBC36B-414A-4B64-8479-6BFD616BD4E5}" srcOrd="4" destOrd="0" presId="urn:microsoft.com/office/officeart/2005/8/layout/lProcess1"/>
    <dgm:cxn modelId="{53DD225E-438E-4E14-B4A3-B436FC976D81}" type="presParOf" srcId="{8831886F-5F51-4356-B72A-A56114E165D4}" destId="{02947A73-B519-4015-A44F-FE137168A0F8}" srcOrd="5" destOrd="0" presId="urn:microsoft.com/office/officeart/2005/8/layout/lProcess1"/>
    <dgm:cxn modelId="{E19C5AB9-CC4C-4245-B418-5566F934ECE0}" type="presParOf" srcId="{8831886F-5F51-4356-B72A-A56114E165D4}" destId="{247BD093-F089-4536-BB11-00B4A836F66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646E43-56E2-4ED6-B6DD-FB82B0DF7DF3}" type="doc">
      <dgm:prSet loTypeId="urn:microsoft.com/office/officeart/2005/8/layout/arrow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CA43B8-A40A-42BB-9F0B-F7F90B0CBAB5}">
      <dgm:prSet phldrT="[Texto]"/>
      <dgm:spPr/>
      <dgm:t>
        <a:bodyPr/>
        <a:lstStyle/>
        <a:p>
          <a:r>
            <a:rPr lang="pt-BR" dirty="0"/>
            <a:t>interna</a:t>
          </a:r>
        </a:p>
      </dgm:t>
    </dgm:pt>
    <dgm:pt modelId="{1F4F10A4-E693-4A12-BAB6-EDE4591D4BC5}" type="parTrans" cxnId="{1C3D6173-9CA5-4563-9D67-B36580CDB6E4}">
      <dgm:prSet/>
      <dgm:spPr/>
      <dgm:t>
        <a:bodyPr/>
        <a:lstStyle/>
        <a:p>
          <a:endParaRPr lang="pt-BR"/>
        </a:p>
      </dgm:t>
    </dgm:pt>
    <dgm:pt modelId="{41AA2873-2ACB-464E-A567-E94238C7B0F9}" type="sibTrans" cxnId="{1C3D6173-9CA5-4563-9D67-B36580CDB6E4}">
      <dgm:prSet/>
      <dgm:spPr/>
      <dgm:t>
        <a:bodyPr/>
        <a:lstStyle/>
        <a:p>
          <a:endParaRPr lang="pt-BR"/>
        </a:p>
      </dgm:t>
    </dgm:pt>
    <dgm:pt modelId="{82000F13-604A-4D5C-8AF4-7A1810F0EE4A}">
      <dgm:prSet phldrT="[Texto]"/>
      <dgm:spPr/>
      <dgm:t>
        <a:bodyPr/>
        <a:lstStyle/>
        <a:p>
          <a:r>
            <a:rPr lang="pt-BR" dirty="0"/>
            <a:t>externa</a:t>
          </a:r>
        </a:p>
      </dgm:t>
    </dgm:pt>
    <dgm:pt modelId="{F43F3062-753E-40AD-8461-B7DF557433E7}" type="parTrans" cxnId="{55275B6C-987A-4A48-8B6E-D11C6757679C}">
      <dgm:prSet/>
      <dgm:spPr/>
      <dgm:t>
        <a:bodyPr/>
        <a:lstStyle/>
        <a:p>
          <a:endParaRPr lang="pt-BR"/>
        </a:p>
      </dgm:t>
    </dgm:pt>
    <dgm:pt modelId="{B7B2CC50-FD3F-4959-99CA-05ABCC1B6BDF}" type="sibTrans" cxnId="{55275B6C-987A-4A48-8B6E-D11C6757679C}">
      <dgm:prSet/>
      <dgm:spPr/>
      <dgm:t>
        <a:bodyPr/>
        <a:lstStyle/>
        <a:p>
          <a:endParaRPr lang="pt-BR"/>
        </a:p>
      </dgm:t>
    </dgm:pt>
    <dgm:pt modelId="{27D12BEA-670B-47CD-9248-5F75F2359876}" type="pres">
      <dgm:prSet presAssocID="{5E646E43-56E2-4ED6-B6DD-FB82B0DF7DF3}" presName="diagram" presStyleCnt="0">
        <dgm:presLayoutVars>
          <dgm:dir/>
          <dgm:resizeHandles val="exact"/>
        </dgm:presLayoutVars>
      </dgm:prSet>
      <dgm:spPr/>
    </dgm:pt>
    <dgm:pt modelId="{9FFDA431-0CF7-4F2C-A118-453589D0B799}" type="pres">
      <dgm:prSet presAssocID="{32CA43B8-A40A-42BB-9F0B-F7F90B0CBAB5}" presName="arrow" presStyleLbl="node1" presStyleIdx="0" presStyleCnt="2">
        <dgm:presLayoutVars>
          <dgm:bulletEnabled val="1"/>
        </dgm:presLayoutVars>
      </dgm:prSet>
      <dgm:spPr/>
    </dgm:pt>
    <dgm:pt modelId="{C3A33FAF-E603-446A-9830-1C04676C30B8}" type="pres">
      <dgm:prSet presAssocID="{82000F13-604A-4D5C-8AF4-7A1810F0EE4A}" presName="arrow" presStyleLbl="node1" presStyleIdx="1" presStyleCnt="2" custRadScaleRad="99934" custRadScaleInc="-8784">
        <dgm:presLayoutVars>
          <dgm:bulletEnabled val="1"/>
        </dgm:presLayoutVars>
      </dgm:prSet>
      <dgm:spPr/>
    </dgm:pt>
  </dgm:ptLst>
  <dgm:cxnLst>
    <dgm:cxn modelId="{679D1263-B013-47CA-B0F9-C51084FBEFF7}" type="presOf" srcId="{82000F13-604A-4D5C-8AF4-7A1810F0EE4A}" destId="{C3A33FAF-E603-446A-9830-1C04676C30B8}" srcOrd="0" destOrd="0" presId="urn:microsoft.com/office/officeart/2005/8/layout/arrow5"/>
    <dgm:cxn modelId="{55275B6C-987A-4A48-8B6E-D11C6757679C}" srcId="{5E646E43-56E2-4ED6-B6DD-FB82B0DF7DF3}" destId="{82000F13-604A-4D5C-8AF4-7A1810F0EE4A}" srcOrd="1" destOrd="0" parTransId="{F43F3062-753E-40AD-8461-B7DF557433E7}" sibTransId="{B7B2CC50-FD3F-4959-99CA-05ABCC1B6BDF}"/>
    <dgm:cxn modelId="{AF5A384F-99E6-4FEC-86FB-B2ABDE799A6F}" type="presOf" srcId="{5E646E43-56E2-4ED6-B6DD-FB82B0DF7DF3}" destId="{27D12BEA-670B-47CD-9248-5F75F2359876}" srcOrd="0" destOrd="0" presId="urn:microsoft.com/office/officeart/2005/8/layout/arrow5"/>
    <dgm:cxn modelId="{1C3D6173-9CA5-4563-9D67-B36580CDB6E4}" srcId="{5E646E43-56E2-4ED6-B6DD-FB82B0DF7DF3}" destId="{32CA43B8-A40A-42BB-9F0B-F7F90B0CBAB5}" srcOrd="0" destOrd="0" parTransId="{1F4F10A4-E693-4A12-BAB6-EDE4591D4BC5}" sibTransId="{41AA2873-2ACB-464E-A567-E94238C7B0F9}"/>
    <dgm:cxn modelId="{1432F3AF-4D6B-467E-A747-8FD506C27A4C}" type="presOf" srcId="{32CA43B8-A40A-42BB-9F0B-F7F90B0CBAB5}" destId="{9FFDA431-0CF7-4F2C-A118-453589D0B799}" srcOrd="0" destOrd="0" presId="urn:microsoft.com/office/officeart/2005/8/layout/arrow5"/>
    <dgm:cxn modelId="{4E32C7D1-8339-4601-87C1-1AD0FE16010E}" type="presParOf" srcId="{27D12BEA-670B-47CD-9248-5F75F2359876}" destId="{9FFDA431-0CF7-4F2C-A118-453589D0B799}" srcOrd="0" destOrd="0" presId="urn:microsoft.com/office/officeart/2005/8/layout/arrow5"/>
    <dgm:cxn modelId="{61D1690E-B3AB-4BD6-81B9-A154B4999148}" type="presParOf" srcId="{27D12BEA-670B-47CD-9248-5F75F2359876}" destId="{C3A33FAF-E603-446A-9830-1C04676C30B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D2154E-23A5-459C-9493-48DF0D611E24}" type="doc">
      <dgm:prSet loTypeId="urn:microsoft.com/office/officeart/2005/8/layout/lProcess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DD6B62A-265D-4C7C-B91A-172543919ECC}">
      <dgm:prSet phldrT="[Texto]"/>
      <dgm:spPr/>
      <dgm:t>
        <a:bodyPr/>
        <a:lstStyle/>
        <a:p>
          <a:r>
            <a:rPr lang="pt-BR" dirty="0"/>
            <a:t>Contratualização Externa no SUS</a:t>
          </a:r>
        </a:p>
      </dgm:t>
    </dgm:pt>
    <dgm:pt modelId="{8F5891DA-8C71-445D-B7A2-4F708CCB5CF8}" type="parTrans" cxnId="{666E8E1B-69B0-40B2-B19B-9F10318E2066}">
      <dgm:prSet/>
      <dgm:spPr/>
      <dgm:t>
        <a:bodyPr/>
        <a:lstStyle/>
        <a:p>
          <a:endParaRPr lang="pt-BR"/>
        </a:p>
      </dgm:t>
    </dgm:pt>
    <dgm:pt modelId="{C211BEF3-0E9F-44A4-A5DD-26F2255CE5F8}" type="sibTrans" cxnId="{666E8E1B-69B0-40B2-B19B-9F10318E2066}">
      <dgm:prSet/>
      <dgm:spPr/>
      <dgm:t>
        <a:bodyPr/>
        <a:lstStyle/>
        <a:p>
          <a:endParaRPr lang="pt-BR"/>
        </a:p>
      </dgm:t>
    </dgm:pt>
    <dgm:pt modelId="{9C0E7899-730C-4F2B-ADC0-CF391314A4D8}">
      <dgm:prSet phldrT="[Texto]" custT="1"/>
      <dgm:spPr/>
      <dgm:t>
        <a:bodyPr/>
        <a:lstStyle/>
        <a:p>
          <a:r>
            <a:rPr lang="pt-BR" sz="1600" dirty="0"/>
            <a:t>c/entidades civis sem fins lucrativos para complementação de serviços</a:t>
          </a:r>
        </a:p>
      </dgm:t>
    </dgm:pt>
    <dgm:pt modelId="{A76B8F7C-D427-4AC4-A89E-C1921902A2A6}" type="parTrans" cxnId="{9E80C015-5D5A-4CA2-BB3C-1477456EE1B8}">
      <dgm:prSet/>
      <dgm:spPr/>
      <dgm:t>
        <a:bodyPr/>
        <a:lstStyle/>
        <a:p>
          <a:endParaRPr lang="pt-BR"/>
        </a:p>
      </dgm:t>
    </dgm:pt>
    <dgm:pt modelId="{1BC1837A-AE56-4DA1-8C7E-0F2500834389}" type="sibTrans" cxnId="{9E80C015-5D5A-4CA2-BB3C-1477456EE1B8}">
      <dgm:prSet/>
      <dgm:spPr/>
      <dgm:t>
        <a:bodyPr/>
        <a:lstStyle/>
        <a:p>
          <a:endParaRPr lang="pt-BR"/>
        </a:p>
      </dgm:t>
    </dgm:pt>
    <dgm:pt modelId="{EA624619-6F01-4630-93B1-D49E7E15C678}">
      <dgm:prSet phldrT="[Texto]" custT="1"/>
      <dgm:spPr/>
      <dgm:t>
        <a:bodyPr/>
        <a:lstStyle/>
        <a:p>
          <a:r>
            <a:rPr lang="pt-BR" sz="1600" dirty="0"/>
            <a:t>Para implantação da PNHOSP, em hospitais públicos e privados</a:t>
          </a:r>
        </a:p>
      </dgm:t>
    </dgm:pt>
    <dgm:pt modelId="{809A0B5C-1B8A-4F7E-902B-77F13240CD4D}" type="parTrans" cxnId="{FB43560B-4EDD-4226-A625-0A79D0155991}">
      <dgm:prSet/>
      <dgm:spPr/>
      <dgm:t>
        <a:bodyPr/>
        <a:lstStyle/>
        <a:p>
          <a:endParaRPr lang="pt-BR"/>
        </a:p>
      </dgm:t>
    </dgm:pt>
    <dgm:pt modelId="{2F1BD6B6-98DF-4078-B3CD-66B1134EC4B6}" type="sibTrans" cxnId="{FB43560B-4EDD-4226-A625-0A79D0155991}">
      <dgm:prSet/>
      <dgm:spPr/>
      <dgm:t>
        <a:bodyPr/>
        <a:lstStyle/>
        <a:p>
          <a:endParaRPr lang="pt-BR"/>
        </a:p>
      </dgm:t>
    </dgm:pt>
    <dgm:pt modelId="{83167A6B-20A3-43FD-806C-BBC5A0162B5A}">
      <dgm:prSet phldrT="[Texto]" custT="1"/>
      <dgm:spPr/>
      <dgm:t>
        <a:bodyPr/>
        <a:lstStyle/>
        <a:p>
          <a:r>
            <a:rPr lang="pt-BR" sz="1600" dirty="0"/>
            <a:t>c/outros entes federativos</a:t>
          </a:r>
        </a:p>
      </dgm:t>
    </dgm:pt>
    <dgm:pt modelId="{21837E9D-FA77-4708-A717-78ED718F6EFA}" type="parTrans" cxnId="{FC655703-E80D-4420-8D38-2FA840892F3B}">
      <dgm:prSet/>
      <dgm:spPr/>
      <dgm:t>
        <a:bodyPr/>
        <a:lstStyle/>
        <a:p>
          <a:endParaRPr lang="pt-BR"/>
        </a:p>
      </dgm:t>
    </dgm:pt>
    <dgm:pt modelId="{0B04F811-3B5E-4304-B2AA-C07FD2E24365}" type="sibTrans" cxnId="{FC655703-E80D-4420-8D38-2FA840892F3B}">
      <dgm:prSet/>
      <dgm:spPr/>
      <dgm:t>
        <a:bodyPr/>
        <a:lstStyle/>
        <a:p>
          <a:endParaRPr lang="pt-BR"/>
        </a:p>
      </dgm:t>
    </dgm:pt>
    <dgm:pt modelId="{6ED602EF-3134-4A20-9FFF-FFB74656BD96}">
      <dgm:prSet phldrT="[Texto]" custT="1"/>
      <dgm:spPr/>
      <dgm:t>
        <a:bodyPr/>
        <a:lstStyle/>
        <a:p>
          <a:r>
            <a:rPr lang="pt-BR" sz="1600" dirty="0"/>
            <a:t>Para concessão do CEBAS</a:t>
          </a:r>
        </a:p>
      </dgm:t>
    </dgm:pt>
    <dgm:pt modelId="{3A5FB6C0-7CF8-496D-A27C-D12F776915A0}" type="parTrans" cxnId="{3D088878-1C8C-4BB5-AFA4-63DB97F9952D}">
      <dgm:prSet/>
      <dgm:spPr/>
      <dgm:t>
        <a:bodyPr/>
        <a:lstStyle/>
        <a:p>
          <a:endParaRPr lang="pt-BR"/>
        </a:p>
      </dgm:t>
    </dgm:pt>
    <dgm:pt modelId="{BF99A315-2087-410F-87CA-B146AF540BFE}" type="sibTrans" cxnId="{3D088878-1C8C-4BB5-AFA4-63DB97F9952D}">
      <dgm:prSet/>
      <dgm:spPr/>
      <dgm:t>
        <a:bodyPr/>
        <a:lstStyle/>
        <a:p>
          <a:endParaRPr lang="pt-BR"/>
        </a:p>
      </dgm:t>
    </dgm:pt>
    <dgm:pt modelId="{87934CFB-3335-4E77-9B2A-C31E339BA2D0}" type="pres">
      <dgm:prSet presAssocID="{66D2154E-23A5-459C-9493-48DF0D611E24}" presName="theList" presStyleCnt="0">
        <dgm:presLayoutVars>
          <dgm:dir/>
          <dgm:animLvl val="lvl"/>
          <dgm:resizeHandles val="exact"/>
        </dgm:presLayoutVars>
      </dgm:prSet>
      <dgm:spPr/>
    </dgm:pt>
    <dgm:pt modelId="{667DE89E-DF76-4315-9BE0-D38EFD6F2ECA}" type="pres">
      <dgm:prSet presAssocID="{4DD6B62A-265D-4C7C-B91A-172543919ECC}" presName="compNode" presStyleCnt="0"/>
      <dgm:spPr/>
    </dgm:pt>
    <dgm:pt modelId="{D83E7F8C-C554-4834-9DD4-2C71D5FF22D2}" type="pres">
      <dgm:prSet presAssocID="{4DD6B62A-265D-4C7C-B91A-172543919ECC}" presName="aNode" presStyleLbl="bgShp" presStyleIdx="0" presStyleCnt="1" custScaleY="94960" custLinFactNeighborX="-5172" custLinFactNeighborY="301"/>
      <dgm:spPr/>
    </dgm:pt>
    <dgm:pt modelId="{25196387-25DB-45D4-B847-60B358FE6B65}" type="pres">
      <dgm:prSet presAssocID="{4DD6B62A-265D-4C7C-B91A-172543919ECC}" presName="textNode" presStyleLbl="bgShp" presStyleIdx="0" presStyleCnt="1"/>
      <dgm:spPr/>
    </dgm:pt>
    <dgm:pt modelId="{BA3675BD-BF1C-46BD-93A9-E62068509316}" type="pres">
      <dgm:prSet presAssocID="{4DD6B62A-265D-4C7C-B91A-172543919ECC}" presName="compChildNode" presStyleCnt="0"/>
      <dgm:spPr/>
    </dgm:pt>
    <dgm:pt modelId="{E863DB45-9E48-4C3B-A5DD-75E74665557F}" type="pres">
      <dgm:prSet presAssocID="{4DD6B62A-265D-4C7C-B91A-172543919ECC}" presName="theInnerList" presStyleCnt="0"/>
      <dgm:spPr/>
    </dgm:pt>
    <dgm:pt modelId="{D28B15B7-88ED-4E22-9F5A-AF05854D319F}" type="pres">
      <dgm:prSet presAssocID="{9C0E7899-730C-4F2B-ADC0-CF391314A4D8}" presName="childNode" presStyleLbl="node1" presStyleIdx="0" presStyleCnt="4" custScaleX="111772" custScaleY="191153" custLinFactNeighborY="-27523">
        <dgm:presLayoutVars>
          <dgm:bulletEnabled val="1"/>
        </dgm:presLayoutVars>
      </dgm:prSet>
      <dgm:spPr/>
    </dgm:pt>
    <dgm:pt modelId="{18A7BE99-D4F4-48E5-85F6-F1FA2441D394}" type="pres">
      <dgm:prSet presAssocID="{9C0E7899-730C-4F2B-ADC0-CF391314A4D8}" presName="aSpace2" presStyleCnt="0"/>
      <dgm:spPr/>
    </dgm:pt>
    <dgm:pt modelId="{868BD5A4-1B48-434E-951F-D93647399237}" type="pres">
      <dgm:prSet presAssocID="{EA624619-6F01-4630-93B1-D49E7E15C678}" presName="childNode" presStyleLbl="node1" presStyleIdx="1" presStyleCnt="4" custScaleX="111772" custScaleY="200581" custLinFactNeighborY="-27523">
        <dgm:presLayoutVars>
          <dgm:bulletEnabled val="1"/>
        </dgm:presLayoutVars>
      </dgm:prSet>
      <dgm:spPr/>
    </dgm:pt>
    <dgm:pt modelId="{50DCCE7F-3B77-4BBA-8BB8-DB385FDDE675}" type="pres">
      <dgm:prSet presAssocID="{EA624619-6F01-4630-93B1-D49E7E15C678}" presName="aSpace2" presStyleCnt="0"/>
      <dgm:spPr/>
    </dgm:pt>
    <dgm:pt modelId="{A1E3F05D-CDB9-491E-B71B-80237E6B66ED}" type="pres">
      <dgm:prSet presAssocID="{6ED602EF-3134-4A20-9FFF-FFB74656BD96}" presName="childNode" presStyleLbl="node1" presStyleIdx="2" presStyleCnt="4" custScaleX="111772">
        <dgm:presLayoutVars>
          <dgm:bulletEnabled val="1"/>
        </dgm:presLayoutVars>
      </dgm:prSet>
      <dgm:spPr/>
    </dgm:pt>
    <dgm:pt modelId="{E73DF75B-6D0C-4F31-B3AF-DB9454DB27AE}" type="pres">
      <dgm:prSet presAssocID="{6ED602EF-3134-4A20-9FFF-FFB74656BD96}" presName="aSpace2" presStyleCnt="0"/>
      <dgm:spPr/>
    </dgm:pt>
    <dgm:pt modelId="{3B490AB7-ED63-4D37-9010-2C841B841F43}" type="pres">
      <dgm:prSet presAssocID="{83167A6B-20A3-43FD-806C-BBC5A0162B5A}" presName="childNode" presStyleLbl="node1" presStyleIdx="3" presStyleCnt="4" custScaleX="111772" custLinFactNeighborY="-27523">
        <dgm:presLayoutVars>
          <dgm:bulletEnabled val="1"/>
        </dgm:presLayoutVars>
      </dgm:prSet>
      <dgm:spPr/>
    </dgm:pt>
  </dgm:ptLst>
  <dgm:cxnLst>
    <dgm:cxn modelId="{FC655703-E80D-4420-8D38-2FA840892F3B}" srcId="{4DD6B62A-265D-4C7C-B91A-172543919ECC}" destId="{83167A6B-20A3-43FD-806C-BBC5A0162B5A}" srcOrd="3" destOrd="0" parTransId="{21837E9D-FA77-4708-A717-78ED718F6EFA}" sibTransId="{0B04F811-3B5E-4304-B2AA-C07FD2E24365}"/>
    <dgm:cxn modelId="{FB43560B-4EDD-4226-A625-0A79D0155991}" srcId="{4DD6B62A-265D-4C7C-B91A-172543919ECC}" destId="{EA624619-6F01-4630-93B1-D49E7E15C678}" srcOrd="1" destOrd="0" parTransId="{809A0B5C-1B8A-4F7E-902B-77F13240CD4D}" sibTransId="{2F1BD6B6-98DF-4078-B3CD-66B1134EC4B6}"/>
    <dgm:cxn modelId="{9E80C015-5D5A-4CA2-BB3C-1477456EE1B8}" srcId="{4DD6B62A-265D-4C7C-B91A-172543919ECC}" destId="{9C0E7899-730C-4F2B-ADC0-CF391314A4D8}" srcOrd="0" destOrd="0" parTransId="{A76B8F7C-D427-4AC4-A89E-C1921902A2A6}" sibTransId="{1BC1837A-AE56-4DA1-8C7E-0F2500834389}"/>
    <dgm:cxn modelId="{8E397D19-E51B-422C-B11E-1D188BAA0DC1}" type="presOf" srcId="{66D2154E-23A5-459C-9493-48DF0D611E24}" destId="{87934CFB-3335-4E77-9B2A-C31E339BA2D0}" srcOrd="0" destOrd="0" presId="urn:microsoft.com/office/officeart/2005/8/layout/lProcess2"/>
    <dgm:cxn modelId="{666E8E1B-69B0-40B2-B19B-9F10318E2066}" srcId="{66D2154E-23A5-459C-9493-48DF0D611E24}" destId="{4DD6B62A-265D-4C7C-B91A-172543919ECC}" srcOrd="0" destOrd="0" parTransId="{8F5891DA-8C71-445D-B7A2-4F708CCB5CF8}" sibTransId="{C211BEF3-0E9F-44A4-A5DD-26F2255CE5F8}"/>
    <dgm:cxn modelId="{8F66722E-FADB-434D-9C69-463FBEAD8055}" type="presOf" srcId="{9C0E7899-730C-4F2B-ADC0-CF391314A4D8}" destId="{D28B15B7-88ED-4E22-9F5A-AF05854D319F}" srcOrd="0" destOrd="0" presId="urn:microsoft.com/office/officeart/2005/8/layout/lProcess2"/>
    <dgm:cxn modelId="{C799BD56-F2E8-4F9A-8748-440583B539BD}" type="presOf" srcId="{6ED602EF-3134-4A20-9FFF-FFB74656BD96}" destId="{A1E3F05D-CDB9-491E-B71B-80237E6B66ED}" srcOrd="0" destOrd="0" presId="urn:microsoft.com/office/officeart/2005/8/layout/lProcess2"/>
    <dgm:cxn modelId="{3D088878-1C8C-4BB5-AFA4-63DB97F9952D}" srcId="{4DD6B62A-265D-4C7C-B91A-172543919ECC}" destId="{6ED602EF-3134-4A20-9FFF-FFB74656BD96}" srcOrd="2" destOrd="0" parTransId="{3A5FB6C0-7CF8-496D-A27C-D12F776915A0}" sibTransId="{BF99A315-2087-410F-87CA-B146AF540BFE}"/>
    <dgm:cxn modelId="{D4F8A958-7659-4955-B249-872520D5F8C5}" type="presOf" srcId="{83167A6B-20A3-43FD-806C-BBC5A0162B5A}" destId="{3B490AB7-ED63-4D37-9010-2C841B841F43}" srcOrd="0" destOrd="0" presId="urn:microsoft.com/office/officeart/2005/8/layout/lProcess2"/>
    <dgm:cxn modelId="{F865C680-5CA9-4F7D-8F46-2B9CDBE40CC6}" type="presOf" srcId="{4DD6B62A-265D-4C7C-B91A-172543919ECC}" destId="{D83E7F8C-C554-4834-9DD4-2C71D5FF22D2}" srcOrd="0" destOrd="0" presId="urn:microsoft.com/office/officeart/2005/8/layout/lProcess2"/>
    <dgm:cxn modelId="{90AB6997-63D8-4C3D-B6D3-204CA425CA93}" type="presOf" srcId="{EA624619-6F01-4630-93B1-D49E7E15C678}" destId="{868BD5A4-1B48-434E-951F-D93647399237}" srcOrd="0" destOrd="0" presId="urn:microsoft.com/office/officeart/2005/8/layout/lProcess2"/>
    <dgm:cxn modelId="{966982A5-2D06-49CB-B058-4EBDD76765AD}" type="presOf" srcId="{4DD6B62A-265D-4C7C-B91A-172543919ECC}" destId="{25196387-25DB-45D4-B847-60B358FE6B65}" srcOrd="1" destOrd="0" presId="urn:microsoft.com/office/officeart/2005/8/layout/lProcess2"/>
    <dgm:cxn modelId="{484644F0-E898-4ADB-89D2-DD1196E0DD2C}" type="presParOf" srcId="{87934CFB-3335-4E77-9B2A-C31E339BA2D0}" destId="{667DE89E-DF76-4315-9BE0-D38EFD6F2ECA}" srcOrd="0" destOrd="0" presId="urn:microsoft.com/office/officeart/2005/8/layout/lProcess2"/>
    <dgm:cxn modelId="{385ECCA2-528D-44F0-82A4-D9827D57BECD}" type="presParOf" srcId="{667DE89E-DF76-4315-9BE0-D38EFD6F2ECA}" destId="{D83E7F8C-C554-4834-9DD4-2C71D5FF22D2}" srcOrd="0" destOrd="0" presId="urn:microsoft.com/office/officeart/2005/8/layout/lProcess2"/>
    <dgm:cxn modelId="{C8C487FF-05D2-4361-9D55-4D4A9B4000D4}" type="presParOf" srcId="{667DE89E-DF76-4315-9BE0-D38EFD6F2ECA}" destId="{25196387-25DB-45D4-B847-60B358FE6B65}" srcOrd="1" destOrd="0" presId="urn:microsoft.com/office/officeart/2005/8/layout/lProcess2"/>
    <dgm:cxn modelId="{C6026AC0-51FC-4AFD-B2B6-EB39E1C371FD}" type="presParOf" srcId="{667DE89E-DF76-4315-9BE0-D38EFD6F2ECA}" destId="{BA3675BD-BF1C-46BD-93A9-E62068509316}" srcOrd="2" destOrd="0" presId="urn:microsoft.com/office/officeart/2005/8/layout/lProcess2"/>
    <dgm:cxn modelId="{03F9E69E-83F5-4FBE-9DC3-27FFCCA6DD38}" type="presParOf" srcId="{BA3675BD-BF1C-46BD-93A9-E62068509316}" destId="{E863DB45-9E48-4C3B-A5DD-75E74665557F}" srcOrd="0" destOrd="0" presId="urn:microsoft.com/office/officeart/2005/8/layout/lProcess2"/>
    <dgm:cxn modelId="{F4F4722E-BC2C-41CF-8980-0BC228ECDE71}" type="presParOf" srcId="{E863DB45-9E48-4C3B-A5DD-75E74665557F}" destId="{D28B15B7-88ED-4E22-9F5A-AF05854D319F}" srcOrd="0" destOrd="0" presId="urn:microsoft.com/office/officeart/2005/8/layout/lProcess2"/>
    <dgm:cxn modelId="{1188ABC3-F6C5-4FE0-B60E-45A6CA70F387}" type="presParOf" srcId="{E863DB45-9E48-4C3B-A5DD-75E74665557F}" destId="{18A7BE99-D4F4-48E5-85F6-F1FA2441D394}" srcOrd="1" destOrd="0" presId="urn:microsoft.com/office/officeart/2005/8/layout/lProcess2"/>
    <dgm:cxn modelId="{0925BBBE-9858-4653-97E0-74089788BCF8}" type="presParOf" srcId="{E863DB45-9E48-4C3B-A5DD-75E74665557F}" destId="{868BD5A4-1B48-434E-951F-D93647399237}" srcOrd="2" destOrd="0" presId="urn:microsoft.com/office/officeart/2005/8/layout/lProcess2"/>
    <dgm:cxn modelId="{744B38BE-61D0-4350-B39B-7DDAF153780D}" type="presParOf" srcId="{E863DB45-9E48-4C3B-A5DD-75E74665557F}" destId="{50DCCE7F-3B77-4BBA-8BB8-DB385FDDE675}" srcOrd="3" destOrd="0" presId="urn:microsoft.com/office/officeart/2005/8/layout/lProcess2"/>
    <dgm:cxn modelId="{A949BE9E-A24B-4D96-AEDC-F320BF57E62D}" type="presParOf" srcId="{E863DB45-9E48-4C3B-A5DD-75E74665557F}" destId="{A1E3F05D-CDB9-491E-B71B-80237E6B66ED}" srcOrd="4" destOrd="0" presId="urn:microsoft.com/office/officeart/2005/8/layout/lProcess2"/>
    <dgm:cxn modelId="{18B4DCD9-1C0A-4E7E-A352-83B1CDCD83BB}" type="presParOf" srcId="{E863DB45-9E48-4C3B-A5DD-75E74665557F}" destId="{E73DF75B-6D0C-4F31-B3AF-DB9454DB27AE}" srcOrd="5" destOrd="0" presId="urn:microsoft.com/office/officeart/2005/8/layout/lProcess2"/>
    <dgm:cxn modelId="{A5397D2A-BC07-4D26-990F-130530666C17}" type="presParOf" srcId="{E863DB45-9E48-4C3B-A5DD-75E74665557F}" destId="{3B490AB7-ED63-4D37-9010-2C841B841F43}" srcOrd="6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D2154E-23A5-459C-9493-48DF0D611E24}" type="doc">
      <dgm:prSet loTypeId="urn:microsoft.com/office/officeart/2005/8/layout/vList5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7D0E5EA6-C65D-48DD-B223-96CFE25F8626}" type="pres">
      <dgm:prSet presAssocID="{66D2154E-23A5-459C-9493-48DF0D611E2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0BE4890-321E-4BBA-8F62-CCD2C48CD069}" type="presOf" srcId="{66D2154E-23A5-459C-9493-48DF0D611E24}" destId="{7D0E5EA6-C65D-48DD-B223-96CFE25F8626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7FC08DD-9812-4340-8618-B4CD700AF995}" type="doc">
      <dgm:prSet loTypeId="urn:microsoft.com/office/officeart/2005/8/layout/radial3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9CAA92AD-05B8-4DDF-B465-CC4D224FB218}">
      <dgm:prSet phldrT="[Texto]" custT="1"/>
      <dgm:spPr/>
      <dgm:t>
        <a:bodyPr/>
        <a:lstStyle/>
        <a:p>
          <a:r>
            <a:rPr lang="pt-BR" sz="900" dirty="0"/>
            <a:t>Contratualização interfederativa</a:t>
          </a:r>
          <a:endParaRPr lang="pt-BR" sz="900" dirty="0">
            <a:solidFill>
              <a:schemeClr val="tx1"/>
            </a:solidFill>
          </a:endParaRPr>
        </a:p>
      </dgm:t>
    </dgm:pt>
    <dgm:pt modelId="{CB7AC63B-EAC0-460F-B3CF-028C2D21F0B9}" type="parTrans" cxnId="{153A340E-F39E-4FAC-8D42-13BFAE0DE6FA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0C40B5F4-426D-4C67-A31E-8AF0D1C31CAE}" type="sibTrans" cxnId="{153A340E-F39E-4FAC-8D42-13BFAE0DE6FA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43A5C188-FF3E-4452-A0F6-7B85633472EC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/>
            <a:t>Contrato de consorcio</a:t>
          </a:r>
        </a:p>
        <a:p>
          <a:r>
            <a:rPr lang="pt-BR" sz="900" dirty="0"/>
            <a:t>contrato de programa</a:t>
          </a:r>
        </a:p>
        <a:p>
          <a:r>
            <a:rPr lang="pt-BR" sz="900" dirty="0"/>
            <a:t>convênio de cooperação</a:t>
          </a:r>
        </a:p>
      </dgm:t>
    </dgm:pt>
    <dgm:pt modelId="{6AA9FE50-9FF6-4826-AC0C-981142D83663}" type="parTrans" cxnId="{5AF8CB79-6023-45F9-A6AB-9431132704A6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75167C38-4ED6-4FF4-9AF2-9B66438C38F3}" type="sibTrans" cxnId="{5AF8CB79-6023-45F9-A6AB-9431132704A6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19D374CD-BB02-4586-A549-8F87AB2243E1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/>
            <a:t>PMAQ</a:t>
          </a:r>
        </a:p>
      </dgm:t>
    </dgm:pt>
    <dgm:pt modelId="{12BA973E-95BC-4F99-B82C-5C4458A91FD5}" type="parTrans" cxnId="{C714C789-490B-4B7C-ADDE-8D32700FF78E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B94F57CB-469A-49C8-8348-7E0E14D72F83}" type="sibTrans" cxnId="{C714C789-490B-4B7C-ADDE-8D32700FF78E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92532426-45A9-49E4-B614-7DC1E115EBD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/>
            <a:t>PCEP</a:t>
          </a:r>
        </a:p>
      </dgm:t>
    </dgm:pt>
    <dgm:pt modelId="{9381E6E2-88D5-4B41-B25E-1EDBBF698C17}" type="parTrans" cxnId="{E68201D2-6A3B-49AE-8BE6-7F6EA3E47D77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53F2C038-EBF8-4B06-9988-D2D1A0835D7F}" type="sibTrans" cxnId="{E68201D2-6A3B-49AE-8BE6-7F6EA3E47D77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3EAD3ABF-D2CB-4A83-B928-8B231CD02E1A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/>
            <a:t>OS</a:t>
          </a:r>
        </a:p>
        <a:p>
          <a:r>
            <a:rPr lang="pt-BR" sz="900" dirty="0"/>
            <a:t>OSCIP</a:t>
          </a:r>
        </a:p>
        <a:p>
          <a:r>
            <a:rPr lang="pt-BR" sz="900" dirty="0"/>
            <a:t>Fundação de apoio</a:t>
          </a:r>
        </a:p>
        <a:p>
          <a:r>
            <a:rPr lang="pt-BR" sz="900" dirty="0"/>
            <a:t>SSA</a:t>
          </a:r>
        </a:p>
      </dgm:t>
    </dgm:pt>
    <dgm:pt modelId="{F0D5F91D-DFB0-447E-8EC8-22A741C87B38}" type="parTrans" cxnId="{BC1091F0-E62F-4A25-9A25-F53A4F4E291C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0DF59497-E258-40DF-9AB2-4110849D796F}" type="sibTrans" cxnId="{BC1091F0-E62F-4A25-9A25-F53A4F4E291C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80B0CCEA-6D59-4A38-97DA-AB1127BEB831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/>
            <a:t>CEBAS </a:t>
          </a:r>
        </a:p>
        <a:p>
          <a:r>
            <a:rPr lang="pt-BR" sz="900" dirty="0"/>
            <a:t>(60% SUS)</a:t>
          </a:r>
        </a:p>
      </dgm:t>
    </dgm:pt>
    <dgm:pt modelId="{24EA7907-F3F5-4CC1-82A8-90F15B02754A}" type="parTrans" cxnId="{A41BC95A-469A-4D1D-9712-CFD8D9FE2B2F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8D836476-DC52-48BC-804B-5A5D41BCA6AA}" type="sibTrans" cxnId="{A41BC95A-469A-4D1D-9712-CFD8D9FE2B2F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7D869941-8B84-47EC-ADCD-5128F33B9DD7}">
      <dgm:prSet phldrT="[Texto]" custT="1"/>
      <dgm:spPr>
        <a:solidFill>
          <a:schemeClr val="accent6">
            <a:lumMod val="50000"/>
            <a:alpha val="50000"/>
          </a:schemeClr>
        </a:solidFill>
      </dgm:spPr>
      <dgm:t>
        <a:bodyPr/>
        <a:lstStyle/>
        <a:p>
          <a:r>
            <a:rPr lang="pt-BR" sz="900" dirty="0"/>
            <a:t>hospitais públicos e privados (incentivos)</a:t>
          </a:r>
        </a:p>
      </dgm:t>
    </dgm:pt>
    <dgm:pt modelId="{BCDD3BDB-6574-4DF1-92C5-2BCDC02A1D86}" type="parTrans" cxnId="{922BE635-4CC1-41E4-B0BB-2DF0B69CE64A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F9B5964C-767B-4C92-B5E4-7E782E77CEA6}" type="sibTrans" cxnId="{922BE635-4CC1-41E4-B0BB-2DF0B69CE64A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19E0FACB-7263-434C-BE1E-D28CE440FEDE}">
      <dgm:prSet phldrT="[Texto]" custT="1"/>
      <dgm:spPr/>
      <dgm:t>
        <a:bodyPr/>
        <a:lstStyle/>
        <a:p>
          <a:r>
            <a:rPr lang="pt-BR" sz="900" dirty="0"/>
            <a:t>Agência </a:t>
          </a:r>
          <a:r>
            <a:rPr lang="pt-BR" sz="900" dirty="0" err="1"/>
            <a:t>REguladoras</a:t>
          </a:r>
          <a:endParaRPr lang="pt-BR" sz="900" dirty="0"/>
        </a:p>
      </dgm:t>
    </dgm:pt>
    <dgm:pt modelId="{300D3C9F-247D-4F66-A971-4A416F3AC20C}" type="parTrans" cxnId="{1ACE8613-51E8-4325-813B-3B111105AE9E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D9D12B3D-EBC8-4CBF-89C5-905DA3F4B644}" type="sibTrans" cxnId="{1ACE8613-51E8-4325-813B-3B111105AE9E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28576B04-61A3-4DDC-8219-A1ED4B8DF4E3}">
      <dgm:prSet phldrT="[Texto]" custT="1"/>
      <dgm:spPr/>
      <dgm:t>
        <a:bodyPr/>
        <a:lstStyle/>
        <a:p>
          <a:r>
            <a:rPr lang="pt-BR" sz="900" dirty="0"/>
            <a:t>Fundação e Empresa estatal</a:t>
          </a:r>
        </a:p>
      </dgm:t>
    </dgm:pt>
    <dgm:pt modelId="{F017B2F7-FB69-4C8D-A553-57F395324295}" type="parTrans" cxnId="{C4CFF9E3-E941-48D7-9B4A-FABA4D4D499B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7551D94B-CB17-44E3-9DAE-AC5F2AFFB43F}" type="sibTrans" cxnId="{C4CFF9E3-E941-48D7-9B4A-FABA4D4D499B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2BAC1DEB-9148-42C5-A8B3-F92C839FC3FB}">
      <dgm:prSet phldrT="[Texto]" custT="1"/>
      <dgm:spPr/>
      <dgm:t>
        <a:bodyPr/>
        <a:lstStyle/>
        <a:p>
          <a:r>
            <a:rPr lang="pt-BR" sz="900" dirty="0"/>
            <a:t>COAPES</a:t>
          </a:r>
        </a:p>
      </dgm:t>
    </dgm:pt>
    <dgm:pt modelId="{FF239120-64E9-4359-90E6-F3F215C79C41}" type="parTrans" cxnId="{AF5925B0-2DEB-4A37-8008-FBC3394EB73C}">
      <dgm:prSet/>
      <dgm:spPr/>
      <dgm:t>
        <a:bodyPr/>
        <a:lstStyle/>
        <a:p>
          <a:endParaRPr lang="pt-BR" sz="1200"/>
        </a:p>
      </dgm:t>
    </dgm:pt>
    <dgm:pt modelId="{7304EA10-DA72-4AFA-BC58-2E06BA557955}" type="sibTrans" cxnId="{AF5925B0-2DEB-4A37-8008-FBC3394EB73C}">
      <dgm:prSet/>
      <dgm:spPr/>
      <dgm:t>
        <a:bodyPr/>
        <a:lstStyle/>
        <a:p>
          <a:endParaRPr lang="pt-BR" sz="1200"/>
        </a:p>
      </dgm:t>
    </dgm:pt>
    <dgm:pt modelId="{BE0DE363-AFD5-4440-9DB3-BB79F8030AB2}">
      <dgm:prSet phldrT="[Texto]" custT="1"/>
      <dgm:spPr/>
      <dgm:t>
        <a:bodyPr/>
        <a:lstStyle/>
        <a:p>
          <a:r>
            <a:rPr lang="pt-BR" sz="900" dirty="0"/>
            <a:t>Autonomias (CF art.37, </a:t>
          </a:r>
          <a:r>
            <a:rPr lang="pt-BR" sz="900" baseline="-25000" dirty="0"/>
            <a:t>§8º)</a:t>
          </a:r>
          <a:endParaRPr lang="pt-BR" sz="900" dirty="0"/>
        </a:p>
      </dgm:t>
    </dgm:pt>
    <dgm:pt modelId="{DA2DD49E-52D8-4ADC-A6AC-20095A305764}" type="parTrans" cxnId="{467A1AE5-8B64-40B7-9AB9-102E3416EEC2}">
      <dgm:prSet/>
      <dgm:spPr/>
      <dgm:t>
        <a:bodyPr/>
        <a:lstStyle/>
        <a:p>
          <a:endParaRPr lang="pt-BR"/>
        </a:p>
      </dgm:t>
    </dgm:pt>
    <dgm:pt modelId="{26AB3541-7220-47D1-AD95-9BC64BD0C254}" type="sibTrans" cxnId="{467A1AE5-8B64-40B7-9AB9-102E3416EEC2}">
      <dgm:prSet/>
      <dgm:spPr/>
      <dgm:t>
        <a:bodyPr/>
        <a:lstStyle/>
        <a:p>
          <a:endParaRPr lang="pt-BR"/>
        </a:p>
      </dgm:t>
    </dgm:pt>
    <dgm:pt modelId="{F3920E70-5CA5-4B03-83E3-AD2A07BCC06C}">
      <dgm:prSet phldrT="[Texto]" custT="1"/>
      <dgm:spPr/>
      <dgm:t>
        <a:bodyPr/>
        <a:lstStyle/>
        <a:p>
          <a:endParaRPr lang="pt-BR" sz="1200" dirty="0">
            <a:solidFill>
              <a:schemeClr val="tx1"/>
            </a:solidFill>
          </a:endParaRPr>
        </a:p>
      </dgm:t>
    </dgm:pt>
    <dgm:pt modelId="{CDF6B741-4ABB-43DD-800A-47CD64EEBC3C}" type="parTrans" cxnId="{641ADCFC-1B1E-4CC8-BE7B-2A0E06FC3854}">
      <dgm:prSet/>
      <dgm:spPr/>
      <dgm:t>
        <a:bodyPr/>
        <a:lstStyle/>
        <a:p>
          <a:endParaRPr lang="pt-BR"/>
        </a:p>
      </dgm:t>
    </dgm:pt>
    <dgm:pt modelId="{50FECA01-71D2-4EA5-B059-4BAFF3A59FCA}" type="sibTrans" cxnId="{641ADCFC-1B1E-4CC8-BE7B-2A0E06FC3854}">
      <dgm:prSet/>
      <dgm:spPr/>
      <dgm:t>
        <a:bodyPr/>
        <a:lstStyle/>
        <a:p>
          <a:endParaRPr lang="pt-BR"/>
        </a:p>
      </dgm:t>
    </dgm:pt>
    <dgm:pt modelId="{F3EE503F-92C7-4C51-B182-A189D7FFB8D5}">
      <dgm:prSet phldrT="[Texto]" custT="1"/>
      <dgm:spPr/>
      <dgm:t>
        <a:bodyPr/>
        <a:lstStyle/>
        <a:p>
          <a:r>
            <a:rPr lang="pt-BR" sz="900" dirty="0">
              <a:solidFill>
                <a:schemeClr val="tx1"/>
              </a:solidFill>
            </a:rPr>
            <a:t>Participação complementar</a:t>
          </a:r>
        </a:p>
      </dgm:t>
    </dgm:pt>
    <dgm:pt modelId="{4BD3FDE7-5B81-4A0D-8234-065115BE3EFE}" type="parTrans" cxnId="{2895D850-074E-4F40-B6F9-65963AC7BD6F}">
      <dgm:prSet/>
      <dgm:spPr/>
      <dgm:t>
        <a:bodyPr/>
        <a:lstStyle/>
        <a:p>
          <a:endParaRPr lang="pt-BR"/>
        </a:p>
      </dgm:t>
    </dgm:pt>
    <dgm:pt modelId="{90BD0450-9453-4E6F-9D38-7AF47A02B39D}" type="sibTrans" cxnId="{2895D850-074E-4F40-B6F9-65963AC7BD6F}">
      <dgm:prSet/>
      <dgm:spPr/>
      <dgm:t>
        <a:bodyPr/>
        <a:lstStyle/>
        <a:p>
          <a:endParaRPr lang="pt-BR"/>
        </a:p>
      </dgm:t>
    </dgm:pt>
    <dgm:pt modelId="{06F599FD-CE0D-49B1-93EA-BFA59E20FD13}" type="pres">
      <dgm:prSet presAssocID="{77FC08DD-9812-4340-8618-B4CD700AF995}" presName="composite" presStyleCnt="0">
        <dgm:presLayoutVars>
          <dgm:chMax val="1"/>
          <dgm:dir/>
          <dgm:resizeHandles val="exact"/>
        </dgm:presLayoutVars>
      </dgm:prSet>
      <dgm:spPr/>
    </dgm:pt>
    <dgm:pt modelId="{88764FBA-1E7B-4109-AB52-F0300D123AE7}" type="pres">
      <dgm:prSet presAssocID="{77FC08DD-9812-4340-8618-B4CD700AF995}" presName="radial" presStyleCnt="0">
        <dgm:presLayoutVars>
          <dgm:animLvl val="ctr"/>
        </dgm:presLayoutVars>
      </dgm:prSet>
      <dgm:spPr/>
    </dgm:pt>
    <dgm:pt modelId="{1473EF6B-18E0-4CA0-86F0-D1BF3F2D5F4F}" type="pres">
      <dgm:prSet presAssocID="{F3920E70-5CA5-4B03-83E3-AD2A07BCC06C}" presName="centerShape" presStyleLbl="vennNode1" presStyleIdx="0" presStyleCnt="13"/>
      <dgm:spPr/>
    </dgm:pt>
    <dgm:pt modelId="{D2DE58A1-832A-4538-A8A5-43E7D5E47F1D}" type="pres">
      <dgm:prSet presAssocID="{F3EE503F-92C7-4C51-B182-A189D7FFB8D5}" presName="node" presStyleLbl="vennNode1" presStyleIdx="1" presStyleCnt="13">
        <dgm:presLayoutVars>
          <dgm:bulletEnabled val="1"/>
        </dgm:presLayoutVars>
      </dgm:prSet>
      <dgm:spPr/>
    </dgm:pt>
    <dgm:pt modelId="{D938418D-91F1-4308-9AEB-4CCEF150024C}" type="pres">
      <dgm:prSet presAssocID="{9CAA92AD-05B8-4DDF-B465-CC4D224FB218}" presName="node" presStyleLbl="vennNode1" presStyleIdx="2" presStyleCnt="13">
        <dgm:presLayoutVars>
          <dgm:bulletEnabled val="1"/>
        </dgm:presLayoutVars>
      </dgm:prSet>
      <dgm:spPr/>
    </dgm:pt>
    <dgm:pt modelId="{343B813F-771D-4F38-A745-E7A6ADD131D4}" type="pres">
      <dgm:prSet presAssocID="{43A5C188-FF3E-4452-A0F6-7B85633472EC}" presName="node" presStyleLbl="vennNode1" presStyleIdx="3" presStyleCnt="13">
        <dgm:presLayoutVars>
          <dgm:bulletEnabled val="1"/>
        </dgm:presLayoutVars>
      </dgm:prSet>
      <dgm:spPr/>
    </dgm:pt>
    <dgm:pt modelId="{BF56B874-685F-42FB-A1DA-7F0F16072E42}" type="pres">
      <dgm:prSet presAssocID="{19D374CD-BB02-4586-A549-8F87AB2243E1}" presName="node" presStyleLbl="vennNode1" presStyleIdx="4" presStyleCnt="13">
        <dgm:presLayoutVars>
          <dgm:bulletEnabled val="1"/>
        </dgm:presLayoutVars>
      </dgm:prSet>
      <dgm:spPr/>
    </dgm:pt>
    <dgm:pt modelId="{A5DCDED9-3E90-4489-B74C-367670906FD8}" type="pres">
      <dgm:prSet presAssocID="{92532426-45A9-49E4-B614-7DC1E115EBD6}" presName="node" presStyleLbl="vennNode1" presStyleIdx="5" presStyleCnt="13">
        <dgm:presLayoutVars>
          <dgm:bulletEnabled val="1"/>
        </dgm:presLayoutVars>
      </dgm:prSet>
      <dgm:spPr/>
    </dgm:pt>
    <dgm:pt modelId="{F32530E8-147A-4B30-A129-9EA3608EF80D}" type="pres">
      <dgm:prSet presAssocID="{3EAD3ABF-D2CB-4A83-B928-8B231CD02E1A}" presName="node" presStyleLbl="vennNode1" presStyleIdx="6" presStyleCnt="13">
        <dgm:presLayoutVars>
          <dgm:bulletEnabled val="1"/>
        </dgm:presLayoutVars>
      </dgm:prSet>
      <dgm:spPr/>
    </dgm:pt>
    <dgm:pt modelId="{007963FB-17E4-4446-BEA2-837C0B57921F}" type="pres">
      <dgm:prSet presAssocID="{80B0CCEA-6D59-4A38-97DA-AB1127BEB831}" presName="node" presStyleLbl="vennNode1" presStyleIdx="7" presStyleCnt="13">
        <dgm:presLayoutVars>
          <dgm:bulletEnabled val="1"/>
        </dgm:presLayoutVars>
      </dgm:prSet>
      <dgm:spPr/>
    </dgm:pt>
    <dgm:pt modelId="{93F076EE-B1A5-4246-8E3C-8444FA051435}" type="pres">
      <dgm:prSet presAssocID="{7D869941-8B84-47EC-ADCD-5128F33B9DD7}" presName="node" presStyleLbl="vennNode1" presStyleIdx="8" presStyleCnt="13">
        <dgm:presLayoutVars>
          <dgm:bulletEnabled val="1"/>
        </dgm:presLayoutVars>
      </dgm:prSet>
      <dgm:spPr/>
    </dgm:pt>
    <dgm:pt modelId="{94D0D7A4-BBCA-40A2-96E5-509DFE586A3E}" type="pres">
      <dgm:prSet presAssocID="{19E0FACB-7263-434C-BE1E-D28CE440FEDE}" presName="node" presStyleLbl="vennNode1" presStyleIdx="9" presStyleCnt="13">
        <dgm:presLayoutVars>
          <dgm:bulletEnabled val="1"/>
        </dgm:presLayoutVars>
      </dgm:prSet>
      <dgm:spPr/>
    </dgm:pt>
    <dgm:pt modelId="{1EDDE971-F9E5-470A-8A90-678A683EADB2}" type="pres">
      <dgm:prSet presAssocID="{28576B04-61A3-4DDC-8219-A1ED4B8DF4E3}" presName="node" presStyleLbl="vennNode1" presStyleIdx="10" presStyleCnt="13">
        <dgm:presLayoutVars>
          <dgm:bulletEnabled val="1"/>
        </dgm:presLayoutVars>
      </dgm:prSet>
      <dgm:spPr/>
    </dgm:pt>
    <dgm:pt modelId="{6CFC46F3-BD22-4249-AE6B-0A0F53897EBD}" type="pres">
      <dgm:prSet presAssocID="{2BAC1DEB-9148-42C5-A8B3-F92C839FC3FB}" presName="node" presStyleLbl="vennNode1" presStyleIdx="11" presStyleCnt="13">
        <dgm:presLayoutVars>
          <dgm:bulletEnabled val="1"/>
        </dgm:presLayoutVars>
      </dgm:prSet>
      <dgm:spPr/>
    </dgm:pt>
    <dgm:pt modelId="{924AB84E-15B0-4779-806F-EDDE3BE00FDF}" type="pres">
      <dgm:prSet presAssocID="{BE0DE363-AFD5-4440-9DB3-BB79F8030AB2}" presName="node" presStyleLbl="vennNode1" presStyleIdx="12" presStyleCnt="13">
        <dgm:presLayoutVars>
          <dgm:bulletEnabled val="1"/>
        </dgm:presLayoutVars>
      </dgm:prSet>
      <dgm:spPr/>
    </dgm:pt>
  </dgm:ptLst>
  <dgm:cxnLst>
    <dgm:cxn modelId="{153A340E-F39E-4FAC-8D42-13BFAE0DE6FA}" srcId="{F3920E70-5CA5-4B03-83E3-AD2A07BCC06C}" destId="{9CAA92AD-05B8-4DDF-B465-CC4D224FB218}" srcOrd="1" destOrd="0" parTransId="{CB7AC63B-EAC0-460F-B3CF-028C2D21F0B9}" sibTransId="{0C40B5F4-426D-4C67-A31E-8AF0D1C31CAE}"/>
    <dgm:cxn modelId="{F5137C0E-22D7-4103-908A-D9647587D8B8}" type="presOf" srcId="{3EAD3ABF-D2CB-4A83-B928-8B231CD02E1A}" destId="{F32530E8-147A-4B30-A129-9EA3608EF80D}" srcOrd="0" destOrd="0" presId="urn:microsoft.com/office/officeart/2005/8/layout/radial3"/>
    <dgm:cxn modelId="{1ACE8613-51E8-4325-813B-3B111105AE9E}" srcId="{F3920E70-5CA5-4B03-83E3-AD2A07BCC06C}" destId="{19E0FACB-7263-434C-BE1E-D28CE440FEDE}" srcOrd="8" destOrd="0" parTransId="{300D3C9F-247D-4F66-A971-4A416F3AC20C}" sibTransId="{D9D12B3D-EBC8-4CBF-89C5-905DA3F4B644}"/>
    <dgm:cxn modelId="{379D8718-F7AC-4BBB-899C-BF8E2641D5FB}" type="presOf" srcId="{19E0FACB-7263-434C-BE1E-D28CE440FEDE}" destId="{94D0D7A4-BBCA-40A2-96E5-509DFE586A3E}" srcOrd="0" destOrd="0" presId="urn:microsoft.com/office/officeart/2005/8/layout/radial3"/>
    <dgm:cxn modelId="{84D49A2C-48ED-4305-B8A2-EFA31FA519D1}" type="presOf" srcId="{19D374CD-BB02-4586-A549-8F87AB2243E1}" destId="{BF56B874-685F-42FB-A1DA-7F0F16072E42}" srcOrd="0" destOrd="0" presId="urn:microsoft.com/office/officeart/2005/8/layout/radial3"/>
    <dgm:cxn modelId="{922BE635-4CC1-41E4-B0BB-2DF0B69CE64A}" srcId="{F3920E70-5CA5-4B03-83E3-AD2A07BCC06C}" destId="{7D869941-8B84-47EC-ADCD-5128F33B9DD7}" srcOrd="7" destOrd="0" parTransId="{BCDD3BDB-6574-4DF1-92C5-2BCDC02A1D86}" sibTransId="{F9B5964C-767B-4C92-B5E4-7E782E77CEA6}"/>
    <dgm:cxn modelId="{4262203E-ACAD-45D5-9CF1-1A6E7E2A6CA5}" type="presOf" srcId="{80B0CCEA-6D59-4A38-97DA-AB1127BEB831}" destId="{007963FB-17E4-4446-BEA2-837C0B57921F}" srcOrd="0" destOrd="0" presId="urn:microsoft.com/office/officeart/2005/8/layout/radial3"/>
    <dgm:cxn modelId="{2736363F-B85C-41BF-B5DE-AA3ACA0BCCBD}" type="presOf" srcId="{43A5C188-FF3E-4452-A0F6-7B85633472EC}" destId="{343B813F-771D-4F38-A745-E7A6ADD131D4}" srcOrd="0" destOrd="0" presId="urn:microsoft.com/office/officeart/2005/8/layout/radial3"/>
    <dgm:cxn modelId="{D88BAA69-70F4-41ED-8F18-92064A837308}" type="presOf" srcId="{28576B04-61A3-4DDC-8219-A1ED4B8DF4E3}" destId="{1EDDE971-F9E5-470A-8A90-678A683EADB2}" srcOrd="0" destOrd="0" presId="urn:microsoft.com/office/officeart/2005/8/layout/radial3"/>
    <dgm:cxn modelId="{2895D850-074E-4F40-B6F9-65963AC7BD6F}" srcId="{F3920E70-5CA5-4B03-83E3-AD2A07BCC06C}" destId="{F3EE503F-92C7-4C51-B182-A189D7FFB8D5}" srcOrd="0" destOrd="0" parTransId="{4BD3FDE7-5B81-4A0D-8234-065115BE3EFE}" sibTransId="{90BD0450-9453-4E6F-9D38-7AF47A02B39D}"/>
    <dgm:cxn modelId="{5AF8CB79-6023-45F9-A6AB-9431132704A6}" srcId="{F3920E70-5CA5-4B03-83E3-AD2A07BCC06C}" destId="{43A5C188-FF3E-4452-A0F6-7B85633472EC}" srcOrd="2" destOrd="0" parTransId="{6AA9FE50-9FF6-4826-AC0C-981142D83663}" sibTransId="{75167C38-4ED6-4FF4-9AF2-9B66438C38F3}"/>
    <dgm:cxn modelId="{A41BC95A-469A-4D1D-9712-CFD8D9FE2B2F}" srcId="{F3920E70-5CA5-4B03-83E3-AD2A07BCC06C}" destId="{80B0CCEA-6D59-4A38-97DA-AB1127BEB831}" srcOrd="6" destOrd="0" parTransId="{24EA7907-F3F5-4CC1-82A8-90F15B02754A}" sibTransId="{8D836476-DC52-48BC-804B-5A5D41BCA6AA}"/>
    <dgm:cxn modelId="{A08BD885-5880-49E5-B908-9C3693F98BA8}" type="presOf" srcId="{9CAA92AD-05B8-4DDF-B465-CC4D224FB218}" destId="{D938418D-91F1-4308-9AEB-4CCEF150024C}" srcOrd="0" destOrd="0" presId="urn:microsoft.com/office/officeart/2005/8/layout/radial3"/>
    <dgm:cxn modelId="{C714C789-490B-4B7C-ADDE-8D32700FF78E}" srcId="{F3920E70-5CA5-4B03-83E3-AD2A07BCC06C}" destId="{19D374CD-BB02-4586-A549-8F87AB2243E1}" srcOrd="3" destOrd="0" parTransId="{12BA973E-95BC-4F99-B82C-5C4458A91FD5}" sibTransId="{B94F57CB-469A-49C8-8348-7E0E14D72F83}"/>
    <dgm:cxn modelId="{A3932B8A-0638-439C-912B-AC0B662CB07E}" type="presOf" srcId="{92532426-45A9-49E4-B614-7DC1E115EBD6}" destId="{A5DCDED9-3E90-4489-B74C-367670906FD8}" srcOrd="0" destOrd="0" presId="urn:microsoft.com/office/officeart/2005/8/layout/radial3"/>
    <dgm:cxn modelId="{5B5CD99F-B650-41F9-A1B8-46C2AE064D3E}" type="presOf" srcId="{BE0DE363-AFD5-4440-9DB3-BB79F8030AB2}" destId="{924AB84E-15B0-4779-806F-EDDE3BE00FDF}" srcOrd="0" destOrd="0" presId="urn:microsoft.com/office/officeart/2005/8/layout/radial3"/>
    <dgm:cxn modelId="{AF5925B0-2DEB-4A37-8008-FBC3394EB73C}" srcId="{F3920E70-5CA5-4B03-83E3-AD2A07BCC06C}" destId="{2BAC1DEB-9148-42C5-A8B3-F92C839FC3FB}" srcOrd="10" destOrd="0" parTransId="{FF239120-64E9-4359-90E6-F3F215C79C41}" sibTransId="{7304EA10-DA72-4AFA-BC58-2E06BA557955}"/>
    <dgm:cxn modelId="{080126B9-5342-495B-96CB-3CB659934893}" type="presOf" srcId="{77FC08DD-9812-4340-8618-B4CD700AF995}" destId="{06F599FD-CE0D-49B1-93EA-BFA59E20FD13}" srcOrd="0" destOrd="0" presId="urn:microsoft.com/office/officeart/2005/8/layout/radial3"/>
    <dgm:cxn modelId="{5AFA53C7-CCB6-401B-906E-E8A48FA820A6}" type="presOf" srcId="{2BAC1DEB-9148-42C5-A8B3-F92C839FC3FB}" destId="{6CFC46F3-BD22-4249-AE6B-0A0F53897EBD}" srcOrd="0" destOrd="0" presId="urn:microsoft.com/office/officeart/2005/8/layout/radial3"/>
    <dgm:cxn modelId="{73F6ABCF-458C-4A45-8C5E-FE428AA86432}" type="presOf" srcId="{F3EE503F-92C7-4C51-B182-A189D7FFB8D5}" destId="{D2DE58A1-832A-4538-A8A5-43E7D5E47F1D}" srcOrd="0" destOrd="0" presId="urn:microsoft.com/office/officeart/2005/8/layout/radial3"/>
    <dgm:cxn modelId="{E68201D2-6A3B-49AE-8BE6-7F6EA3E47D77}" srcId="{F3920E70-5CA5-4B03-83E3-AD2A07BCC06C}" destId="{92532426-45A9-49E4-B614-7DC1E115EBD6}" srcOrd="4" destOrd="0" parTransId="{9381E6E2-88D5-4B41-B25E-1EDBBF698C17}" sibTransId="{53F2C038-EBF8-4B06-9988-D2D1A0835D7F}"/>
    <dgm:cxn modelId="{6904F4DB-BDE1-4D41-8D22-AD2BFA0AB1E6}" type="presOf" srcId="{7D869941-8B84-47EC-ADCD-5128F33B9DD7}" destId="{93F076EE-B1A5-4246-8E3C-8444FA051435}" srcOrd="0" destOrd="0" presId="urn:microsoft.com/office/officeart/2005/8/layout/radial3"/>
    <dgm:cxn modelId="{0DFC93E3-2EB8-4A7B-9045-C020731878BE}" type="presOf" srcId="{F3920E70-5CA5-4B03-83E3-AD2A07BCC06C}" destId="{1473EF6B-18E0-4CA0-86F0-D1BF3F2D5F4F}" srcOrd="0" destOrd="0" presId="urn:microsoft.com/office/officeart/2005/8/layout/radial3"/>
    <dgm:cxn modelId="{C4CFF9E3-E941-48D7-9B4A-FABA4D4D499B}" srcId="{F3920E70-5CA5-4B03-83E3-AD2A07BCC06C}" destId="{28576B04-61A3-4DDC-8219-A1ED4B8DF4E3}" srcOrd="9" destOrd="0" parTransId="{F017B2F7-FB69-4C8D-A553-57F395324295}" sibTransId="{7551D94B-CB17-44E3-9DAE-AC5F2AFFB43F}"/>
    <dgm:cxn modelId="{467A1AE5-8B64-40B7-9AB9-102E3416EEC2}" srcId="{F3920E70-5CA5-4B03-83E3-AD2A07BCC06C}" destId="{BE0DE363-AFD5-4440-9DB3-BB79F8030AB2}" srcOrd="11" destOrd="0" parTransId="{DA2DD49E-52D8-4ADC-A6AC-20095A305764}" sibTransId="{26AB3541-7220-47D1-AD95-9BC64BD0C254}"/>
    <dgm:cxn modelId="{BC1091F0-E62F-4A25-9A25-F53A4F4E291C}" srcId="{F3920E70-5CA5-4B03-83E3-AD2A07BCC06C}" destId="{3EAD3ABF-D2CB-4A83-B928-8B231CD02E1A}" srcOrd="5" destOrd="0" parTransId="{F0D5F91D-DFB0-447E-8EC8-22A741C87B38}" sibTransId="{0DF59497-E258-40DF-9AB2-4110849D796F}"/>
    <dgm:cxn modelId="{641ADCFC-1B1E-4CC8-BE7B-2A0E06FC3854}" srcId="{77FC08DD-9812-4340-8618-B4CD700AF995}" destId="{F3920E70-5CA5-4B03-83E3-AD2A07BCC06C}" srcOrd="0" destOrd="0" parTransId="{CDF6B741-4ABB-43DD-800A-47CD64EEBC3C}" sibTransId="{50FECA01-71D2-4EA5-B059-4BAFF3A59FCA}"/>
    <dgm:cxn modelId="{21419073-1468-4BFC-A484-AAC0C43B9194}" type="presParOf" srcId="{06F599FD-CE0D-49B1-93EA-BFA59E20FD13}" destId="{88764FBA-1E7B-4109-AB52-F0300D123AE7}" srcOrd="0" destOrd="0" presId="urn:microsoft.com/office/officeart/2005/8/layout/radial3"/>
    <dgm:cxn modelId="{608FCD0C-E428-4B68-AD48-BEC407717C99}" type="presParOf" srcId="{88764FBA-1E7B-4109-AB52-F0300D123AE7}" destId="{1473EF6B-18E0-4CA0-86F0-D1BF3F2D5F4F}" srcOrd="0" destOrd="0" presId="urn:microsoft.com/office/officeart/2005/8/layout/radial3"/>
    <dgm:cxn modelId="{753CAFC7-644F-4F8F-9BE6-46B1A50E49D1}" type="presParOf" srcId="{88764FBA-1E7B-4109-AB52-F0300D123AE7}" destId="{D2DE58A1-832A-4538-A8A5-43E7D5E47F1D}" srcOrd="1" destOrd="0" presId="urn:microsoft.com/office/officeart/2005/8/layout/radial3"/>
    <dgm:cxn modelId="{5BB58790-D3F5-4913-9D60-FEB2528306E6}" type="presParOf" srcId="{88764FBA-1E7B-4109-AB52-F0300D123AE7}" destId="{D938418D-91F1-4308-9AEB-4CCEF150024C}" srcOrd="2" destOrd="0" presId="urn:microsoft.com/office/officeart/2005/8/layout/radial3"/>
    <dgm:cxn modelId="{34AE1EED-A17B-4562-A44B-F443BC1C01A8}" type="presParOf" srcId="{88764FBA-1E7B-4109-AB52-F0300D123AE7}" destId="{343B813F-771D-4F38-A745-E7A6ADD131D4}" srcOrd="3" destOrd="0" presId="urn:microsoft.com/office/officeart/2005/8/layout/radial3"/>
    <dgm:cxn modelId="{DFBB82EF-6803-42E8-BF81-8DBDE812D715}" type="presParOf" srcId="{88764FBA-1E7B-4109-AB52-F0300D123AE7}" destId="{BF56B874-685F-42FB-A1DA-7F0F16072E42}" srcOrd="4" destOrd="0" presId="urn:microsoft.com/office/officeart/2005/8/layout/radial3"/>
    <dgm:cxn modelId="{DCA13491-1230-4D4C-826A-BF1D26F2733F}" type="presParOf" srcId="{88764FBA-1E7B-4109-AB52-F0300D123AE7}" destId="{A5DCDED9-3E90-4489-B74C-367670906FD8}" srcOrd="5" destOrd="0" presId="urn:microsoft.com/office/officeart/2005/8/layout/radial3"/>
    <dgm:cxn modelId="{74DFC7E8-27F8-4635-A74A-314A0B204955}" type="presParOf" srcId="{88764FBA-1E7B-4109-AB52-F0300D123AE7}" destId="{F32530E8-147A-4B30-A129-9EA3608EF80D}" srcOrd="6" destOrd="0" presId="urn:microsoft.com/office/officeart/2005/8/layout/radial3"/>
    <dgm:cxn modelId="{14A80C22-E0E6-4B63-B4FC-BEC0EE06FB9A}" type="presParOf" srcId="{88764FBA-1E7B-4109-AB52-F0300D123AE7}" destId="{007963FB-17E4-4446-BEA2-837C0B57921F}" srcOrd="7" destOrd="0" presId="urn:microsoft.com/office/officeart/2005/8/layout/radial3"/>
    <dgm:cxn modelId="{753D6EE1-C05A-4CFF-8CEC-60991BC10D0D}" type="presParOf" srcId="{88764FBA-1E7B-4109-AB52-F0300D123AE7}" destId="{93F076EE-B1A5-4246-8E3C-8444FA051435}" srcOrd="8" destOrd="0" presId="urn:microsoft.com/office/officeart/2005/8/layout/radial3"/>
    <dgm:cxn modelId="{7F719504-C9E7-4A23-AC5A-4A5988275C8A}" type="presParOf" srcId="{88764FBA-1E7B-4109-AB52-F0300D123AE7}" destId="{94D0D7A4-BBCA-40A2-96E5-509DFE586A3E}" srcOrd="9" destOrd="0" presId="urn:microsoft.com/office/officeart/2005/8/layout/radial3"/>
    <dgm:cxn modelId="{18D87AA8-096C-4F72-A78A-165B73DC34F1}" type="presParOf" srcId="{88764FBA-1E7B-4109-AB52-F0300D123AE7}" destId="{1EDDE971-F9E5-470A-8A90-678A683EADB2}" srcOrd="10" destOrd="0" presId="urn:microsoft.com/office/officeart/2005/8/layout/radial3"/>
    <dgm:cxn modelId="{7FD5FAC2-BB58-4492-9D61-A3AE295FD541}" type="presParOf" srcId="{88764FBA-1E7B-4109-AB52-F0300D123AE7}" destId="{6CFC46F3-BD22-4249-AE6B-0A0F53897EBD}" srcOrd="11" destOrd="0" presId="urn:microsoft.com/office/officeart/2005/8/layout/radial3"/>
    <dgm:cxn modelId="{13C0B421-6A6D-4804-8676-DABD9913280F}" type="presParOf" srcId="{88764FBA-1E7B-4109-AB52-F0300D123AE7}" destId="{924AB84E-15B0-4779-806F-EDDE3BE00FDF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6B23AB4-1ED3-47F4-B531-CE0AB1BEDFB3}" type="doc">
      <dgm:prSet loTypeId="urn:microsoft.com/office/officeart/2005/8/layout/cycle8" loCatId="cycle" qsTypeId="urn:microsoft.com/office/officeart/2005/8/quickstyle/3d2" qsCatId="3D" csTypeId="urn:microsoft.com/office/officeart/2005/8/colors/accent0_3" csCatId="mainScheme" phldr="1"/>
      <dgm:spPr/>
    </dgm:pt>
    <dgm:pt modelId="{D487184C-C80A-4B74-9E8A-C1DFF9E03758}">
      <dgm:prSet phldrT="[Texto]" custT="1"/>
      <dgm:spPr/>
      <dgm:t>
        <a:bodyPr/>
        <a:lstStyle/>
        <a:p>
          <a:r>
            <a:rPr lang="pt-BR" sz="1600" dirty="0">
              <a:latin typeface="EngraversGothic BT" panose="020B0507020203020204" pitchFamily="34" charset="0"/>
            </a:rPr>
            <a:t>Planejamento </a:t>
          </a:r>
        </a:p>
      </dgm:t>
    </dgm:pt>
    <dgm:pt modelId="{165E468F-65C1-417F-A13F-A22BB59D06F5}" type="parTrans" cxnId="{0361C7D2-65E6-4843-91D1-52FDB178984A}">
      <dgm:prSet/>
      <dgm:spPr/>
      <dgm:t>
        <a:bodyPr/>
        <a:lstStyle/>
        <a:p>
          <a:endParaRPr lang="pt-BR" sz="1600">
            <a:latin typeface="EngraversGothic BT" panose="020B0507020203020204" pitchFamily="34" charset="0"/>
          </a:endParaRPr>
        </a:p>
      </dgm:t>
    </dgm:pt>
    <dgm:pt modelId="{D31B63B0-F39E-4A59-AA01-51618A1EDF8A}" type="sibTrans" cxnId="{0361C7D2-65E6-4843-91D1-52FDB178984A}">
      <dgm:prSet/>
      <dgm:spPr/>
      <dgm:t>
        <a:bodyPr/>
        <a:lstStyle/>
        <a:p>
          <a:endParaRPr lang="pt-BR" sz="1600">
            <a:latin typeface="EngraversGothic BT" panose="020B0507020203020204" pitchFamily="34" charset="0"/>
          </a:endParaRPr>
        </a:p>
      </dgm:t>
    </dgm:pt>
    <dgm:pt modelId="{0E34A129-E3FC-4E67-A19C-406CFA8E10A2}">
      <dgm:prSet phldrT="[Texto]" custT="1"/>
      <dgm:spPr/>
      <dgm:t>
        <a:bodyPr/>
        <a:lstStyle/>
        <a:p>
          <a:r>
            <a:rPr lang="pt-BR" sz="1600" dirty="0">
              <a:latin typeface="EngraversGothic BT" panose="020B0507020203020204" pitchFamily="34" charset="0"/>
            </a:rPr>
            <a:t>Execução</a:t>
          </a:r>
        </a:p>
      </dgm:t>
    </dgm:pt>
    <dgm:pt modelId="{2B4B1E72-27D5-46E7-8E91-EEF511F9C75C}" type="parTrans" cxnId="{29477CEB-545D-48AB-BA84-D6EC4F7646AB}">
      <dgm:prSet/>
      <dgm:spPr/>
      <dgm:t>
        <a:bodyPr/>
        <a:lstStyle/>
        <a:p>
          <a:endParaRPr lang="pt-BR" sz="1600">
            <a:latin typeface="EngraversGothic BT" panose="020B0507020203020204" pitchFamily="34" charset="0"/>
          </a:endParaRPr>
        </a:p>
      </dgm:t>
    </dgm:pt>
    <dgm:pt modelId="{4EAF1DF2-F40C-4F39-B216-EA89446974FF}" type="sibTrans" cxnId="{29477CEB-545D-48AB-BA84-D6EC4F7646AB}">
      <dgm:prSet/>
      <dgm:spPr/>
      <dgm:t>
        <a:bodyPr/>
        <a:lstStyle/>
        <a:p>
          <a:endParaRPr lang="pt-BR" sz="1600">
            <a:latin typeface="EngraversGothic BT" panose="020B0507020203020204" pitchFamily="34" charset="0"/>
          </a:endParaRPr>
        </a:p>
      </dgm:t>
    </dgm:pt>
    <dgm:pt modelId="{E67BFDDC-CBB6-44A3-83D3-755319957DF2}">
      <dgm:prSet phldrT="[Texto]" custT="1"/>
      <dgm:spPr/>
      <dgm:t>
        <a:bodyPr/>
        <a:lstStyle/>
        <a:p>
          <a:r>
            <a:rPr lang="pt-BR" sz="1600" dirty="0">
              <a:latin typeface="EngraversGothic BT" panose="020B0507020203020204" pitchFamily="34" charset="0"/>
            </a:rPr>
            <a:t>Negociação e celebração do ajuste  </a:t>
          </a:r>
        </a:p>
      </dgm:t>
    </dgm:pt>
    <dgm:pt modelId="{0C52CD23-9F7C-4D5D-97EF-2EA02BB57141}" type="parTrans" cxnId="{A211AFC0-3C0B-4048-9425-E9BB096D3B22}">
      <dgm:prSet/>
      <dgm:spPr/>
      <dgm:t>
        <a:bodyPr/>
        <a:lstStyle/>
        <a:p>
          <a:endParaRPr lang="pt-BR" sz="1600">
            <a:latin typeface="EngraversGothic BT" panose="020B0507020203020204" pitchFamily="34" charset="0"/>
          </a:endParaRPr>
        </a:p>
      </dgm:t>
    </dgm:pt>
    <dgm:pt modelId="{BDC3AE2B-5F05-434B-A73A-2DC646A5D01E}" type="sibTrans" cxnId="{A211AFC0-3C0B-4048-9425-E9BB096D3B22}">
      <dgm:prSet/>
      <dgm:spPr/>
      <dgm:t>
        <a:bodyPr/>
        <a:lstStyle/>
        <a:p>
          <a:endParaRPr lang="pt-BR" sz="1600">
            <a:latin typeface="EngraversGothic BT" panose="020B0507020203020204" pitchFamily="34" charset="0"/>
          </a:endParaRPr>
        </a:p>
      </dgm:t>
    </dgm:pt>
    <dgm:pt modelId="{EFABC281-2DD6-4372-A948-0178545C30FD}">
      <dgm:prSet phldrT="[Texto]" custT="1"/>
      <dgm:spPr/>
      <dgm:t>
        <a:bodyPr/>
        <a:lstStyle/>
        <a:p>
          <a:r>
            <a:rPr lang="pt-BR" sz="1600" dirty="0">
              <a:latin typeface="EngraversGothic BT" panose="020B0507020203020204" pitchFamily="34" charset="0"/>
            </a:rPr>
            <a:t>Acompanhamento e Avaliação </a:t>
          </a:r>
        </a:p>
      </dgm:t>
    </dgm:pt>
    <dgm:pt modelId="{DFEB1175-571D-4CBD-A224-E25D28B3C2F1}" type="parTrans" cxnId="{AD1FBBAA-FB9B-4D98-9F46-0E1F7944C7AF}">
      <dgm:prSet/>
      <dgm:spPr/>
      <dgm:t>
        <a:bodyPr/>
        <a:lstStyle/>
        <a:p>
          <a:endParaRPr lang="pt-BR" sz="1600">
            <a:latin typeface="EngraversGothic BT" panose="020B0507020203020204" pitchFamily="34" charset="0"/>
          </a:endParaRPr>
        </a:p>
      </dgm:t>
    </dgm:pt>
    <dgm:pt modelId="{8BEDB619-DA90-4D9F-8A07-35BE8F18DC1E}" type="sibTrans" cxnId="{AD1FBBAA-FB9B-4D98-9F46-0E1F7944C7AF}">
      <dgm:prSet/>
      <dgm:spPr/>
      <dgm:t>
        <a:bodyPr/>
        <a:lstStyle/>
        <a:p>
          <a:endParaRPr lang="pt-BR" sz="1600">
            <a:latin typeface="EngraversGothic BT" panose="020B0507020203020204" pitchFamily="34" charset="0"/>
          </a:endParaRPr>
        </a:p>
      </dgm:t>
    </dgm:pt>
    <dgm:pt modelId="{643AAFC9-D8E5-4701-BE6B-47FF4EBCA45E}">
      <dgm:prSet phldrT="[Texto]" custT="1"/>
      <dgm:spPr/>
      <dgm:t>
        <a:bodyPr/>
        <a:lstStyle/>
        <a:p>
          <a:r>
            <a:rPr lang="pt-BR" sz="1600" dirty="0">
              <a:latin typeface="EngraversGothic BT" panose="020B0507020203020204" pitchFamily="34" charset="0"/>
            </a:rPr>
            <a:t>Fiscalização </a:t>
          </a:r>
        </a:p>
      </dgm:t>
    </dgm:pt>
    <dgm:pt modelId="{DAB9BAAF-FC95-4EA0-9661-11E4655C256C}" type="parTrans" cxnId="{E4F5CCA6-58D8-4EC9-A2C9-9A9E8DF4FAF9}">
      <dgm:prSet/>
      <dgm:spPr/>
      <dgm:t>
        <a:bodyPr/>
        <a:lstStyle/>
        <a:p>
          <a:endParaRPr lang="pt-BR" sz="1600">
            <a:latin typeface="EngraversGothic BT" panose="020B0507020203020204" pitchFamily="34" charset="0"/>
          </a:endParaRPr>
        </a:p>
      </dgm:t>
    </dgm:pt>
    <dgm:pt modelId="{F2E5BB95-2D69-4A4B-A997-7DC250C07276}" type="sibTrans" cxnId="{E4F5CCA6-58D8-4EC9-A2C9-9A9E8DF4FAF9}">
      <dgm:prSet/>
      <dgm:spPr/>
      <dgm:t>
        <a:bodyPr/>
        <a:lstStyle/>
        <a:p>
          <a:endParaRPr lang="pt-BR" sz="1600">
            <a:latin typeface="EngraversGothic BT" panose="020B0507020203020204" pitchFamily="34" charset="0"/>
          </a:endParaRPr>
        </a:p>
      </dgm:t>
    </dgm:pt>
    <dgm:pt modelId="{8894F324-5234-4E09-B5A9-9CF02846DE21}">
      <dgm:prSet phldrT="[Texto]" custT="1"/>
      <dgm:spPr/>
      <dgm:t>
        <a:bodyPr/>
        <a:lstStyle/>
        <a:p>
          <a:r>
            <a:rPr lang="pt-BR" sz="1600" dirty="0">
              <a:latin typeface="EngraversGothic BT" panose="020B0507020203020204" pitchFamily="34" charset="0"/>
            </a:rPr>
            <a:t>Prestação de contas</a:t>
          </a:r>
        </a:p>
      </dgm:t>
    </dgm:pt>
    <dgm:pt modelId="{06BE70F5-E87C-4BB0-BDD3-21EEEEBC077E}" type="parTrans" cxnId="{9119DBF3-F0C2-477A-AFCA-0DA011B4B448}">
      <dgm:prSet/>
      <dgm:spPr/>
      <dgm:t>
        <a:bodyPr/>
        <a:lstStyle/>
        <a:p>
          <a:endParaRPr lang="pt-BR" sz="1600">
            <a:latin typeface="EngraversGothic BT" panose="020B0507020203020204" pitchFamily="34" charset="0"/>
          </a:endParaRPr>
        </a:p>
      </dgm:t>
    </dgm:pt>
    <dgm:pt modelId="{1E126580-D05F-41DC-802B-A361446C98D3}" type="sibTrans" cxnId="{9119DBF3-F0C2-477A-AFCA-0DA011B4B448}">
      <dgm:prSet/>
      <dgm:spPr/>
      <dgm:t>
        <a:bodyPr/>
        <a:lstStyle/>
        <a:p>
          <a:endParaRPr lang="pt-BR" sz="1600">
            <a:latin typeface="EngraversGothic BT" panose="020B0507020203020204" pitchFamily="34" charset="0"/>
          </a:endParaRPr>
        </a:p>
      </dgm:t>
    </dgm:pt>
    <dgm:pt modelId="{E7850BFE-1DFE-4014-9BE5-FE8398850E67}" type="pres">
      <dgm:prSet presAssocID="{B6B23AB4-1ED3-47F4-B531-CE0AB1BEDFB3}" presName="compositeShape" presStyleCnt="0">
        <dgm:presLayoutVars>
          <dgm:chMax val="7"/>
          <dgm:dir/>
          <dgm:resizeHandles val="exact"/>
        </dgm:presLayoutVars>
      </dgm:prSet>
      <dgm:spPr/>
    </dgm:pt>
    <dgm:pt modelId="{4FBF3D84-93B8-4247-8C39-1211440CD706}" type="pres">
      <dgm:prSet presAssocID="{B6B23AB4-1ED3-47F4-B531-CE0AB1BEDFB3}" presName="wedge1" presStyleLbl="node1" presStyleIdx="0" presStyleCnt="6"/>
      <dgm:spPr/>
    </dgm:pt>
    <dgm:pt modelId="{671D7C13-B038-4C9E-87C1-661710171B47}" type="pres">
      <dgm:prSet presAssocID="{B6B23AB4-1ED3-47F4-B531-CE0AB1BEDFB3}" presName="dummy1a" presStyleCnt="0"/>
      <dgm:spPr/>
    </dgm:pt>
    <dgm:pt modelId="{70C7DEC0-E17A-419E-9803-7865C6D3310F}" type="pres">
      <dgm:prSet presAssocID="{B6B23AB4-1ED3-47F4-B531-CE0AB1BEDFB3}" presName="dummy1b" presStyleCnt="0"/>
      <dgm:spPr/>
    </dgm:pt>
    <dgm:pt modelId="{5813823D-31B5-481C-8EA6-3997D0FB806B}" type="pres">
      <dgm:prSet presAssocID="{B6B23AB4-1ED3-47F4-B531-CE0AB1BEDFB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5C5238C-EADC-42E4-91E5-2833A2BE65DF}" type="pres">
      <dgm:prSet presAssocID="{B6B23AB4-1ED3-47F4-B531-CE0AB1BEDFB3}" presName="wedge2" presStyleLbl="node1" presStyleIdx="1" presStyleCnt="6"/>
      <dgm:spPr/>
    </dgm:pt>
    <dgm:pt modelId="{0B2203C5-98F8-4B5E-8C02-E9D5F2004515}" type="pres">
      <dgm:prSet presAssocID="{B6B23AB4-1ED3-47F4-B531-CE0AB1BEDFB3}" presName="dummy2a" presStyleCnt="0"/>
      <dgm:spPr/>
    </dgm:pt>
    <dgm:pt modelId="{0B592CC1-DAEE-451E-97CA-E177547C79A5}" type="pres">
      <dgm:prSet presAssocID="{B6B23AB4-1ED3-47F4-B531-CE0AB1BEDFB3}" presName="dummy2b" presStyleCnt="0"/>
      <dgm:spPr/>
    </dgm:pt>
    <dgm:pt modelId="{6F24EE45-93A5-49CD-8BB3-6A490C0A145F}" type="pres">
      <dgm:prSet presAssocID="{B6B23AB4-1ED3-47F4-B531-CE0AB1BEDFB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F53E07A-E6D7-4E66-A4E4-44E4C7DD7B82}" type="pres">
      <dgm:prSet presAssocID="{B6B23AB4-1ED3-47F4-B531-CE0AB1BEDFB3}" presName="wedge3" presStyleLbl="node1" presStyleIdx="2" presStyleCnt="6"/>
      <dgm:spPr/>
    </dgm:pt>
    <dgm:pt modelId="{383727EA-CB4D-422F-87EE-D18DC6C866BF}" type="pres">
      <dgm:prSet presAssocID="{B6B23AB4-1ED3-47F4-B531-CE0AB1BEDFB3}" presName="dummy3a" presStyleCnt="0"/>
      <dgm:spPr/>
    </dgm:pt>
    <dgm:pt modelId="{99E4FB45-D943-4BF7-B3EE-85913D32AC78}" type="pres">
      <dgm:prSet presAssocID="{B6B23AB4-1ED3-47F4-B531-CE0AB1BEDFB3}" presName="dummy3b" presStyleCnt="0"/>
      <dgm:spPr/>
    </dgm:pt>
    <dgm:pt modelId="{BAC44840-7ADD-413B-AB08-ACE0DC6AD0F4}" type="pres">
      <dgm:prSet presAssocID="{B6B23AB4-1ED3-47F4-B531-CE0AB1BEDFB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3867693-6AAC-4FDE-8BA2-CC897302AEBE}" type="pres">
      <dgm:prSet presAssocID="{B6B23AB4-1ED3-47F4-B531-CE0AB1BEDFB3}" presName="wedge4" presStyleLbl="node1" presStyleIdx="3" presStyleCnt="6"/>
      <dgm:spPr/>
    </dgm:pt>
    <dgm:pt modelId="{D1649BDF-C48B-4046-9C83-DA30948ACD75}" type="pres">
      <dgm:prSet presAssocID="{B6B23AB4-1ED3-47F4-B531-CE0AB1BEDFB3}" presName="dummy4a" presStyleCnt="0"/>
      <dgm:spPr/>
    </dgm:pt>
    <dgm:pt modelId="{6CBE091D-5B5F-4C54-8C4E-464A87E36ACD}" type="pres">
      <dgm:prSet presAssocID="{B6B23AB4-1ED3-47F4-B531-CE0AB1BEDFB3}" presName="dummy4b" presStyleCnt="0"/>
      <dgm:spPr/>
    </dgm:pt>
    <dgm:pt modelId="{4738C5C0-AB26-4CC7-AF0C-C7F9985BD678}" type="pres">
      <dgm:prSet presAssocID="{B6B23AB4-1ED3-47F4-B531-CE0AB1BEDFB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8C76263-84E3-4BB5-BC62-60BC6CDBB2D5}" type="pres">
      <dgm:prSet presAssocID="{B6B23AB4-1ED3-47F4-B531-CE0AB1BEDFB3}" presName="wedge5" presStyleLbl="node1" presStyleIdx="4" presStyleCnt="6"/>
      <dgm:spPr/>
    </dgm:pt>
    <dgm:pt modelId="{42EFD747-0202-4BFF-94DB-271CE183458D}" type="pres">
      <dgm:prSet presAssocID="{B6B23AB4-1ED3-47F4-B531-CE0AB1BEDFB3}" presName="dummy5a" presStyleCnt="0"/>
      <dgm:spPr/>
    </dgm:pt>
    <dgm:pt modelId="{ADB73CCD-72B0-4EC7-A4F6-743BA2C5D061}" type="pres">
      <dgm:prSet presAssocID="{B6B23AB4-1ED3-47F4-B531-CE0AB1BEDFB3}" presName="dummy5b" presStyleCnt="0"/>
      <dgm:spPr/>
    </dgm:pt>
    <dgm:pt modelId="{A23CEF15-8B6E-4035-A347-C335C9AFA2AC}" type="pres">
      <dgm:prSet presAssocID="{B6B23AB4-1ED3-47F4-B531-CE0AB1BEDFB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3BF8E38-08B7-4922-9E22-3754118E67E8}" type="pres">
      <dgm:prSet presAssocID="{B6B23AB4-1ED3-47F4-B531-CE0AB1BEDFB3}" presName="wedge6" presStyleLbl="node1" presStyleIdx="5" presStyleCnt="6"/>
      <dgm:spPr/>
    </dgm:pt>
    <dgm:pt modelId="{6A3E1679-00E6-46CE-9BF5-FE68E982BFD0}" type="pres">
      <dgm:prSet presAssocID="{B6B23AB4-1ED3-47F4-B531-CE0AB1BEDFB3}" presName="dummy6a" presStyleCnt="0"/>
      <dgm:spPr/>
    </dgm:pt>
    <dgm:pt modelId="{6F940B03-EF15-4560-BDFC-537E11CC3044}" type="pres">
      <dgm:prSet presAssocID="{B6B23AB4-1ED3-47F4-B531-CE0AB1BEDFB3}" presName="dummy6b" presStyleCnt="0"/>
      <dgm:spPr/>
    </dgm:pt>
    <dgm:pt modelId="{EABA7BF4-D434-4DFA-92F0-6940B56056DB}" type="pres">
      <dgm:prSet presAssocID="{B6B23AB4-1ED3-47F4-B531-CE0AB1BEDFB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62C9F4A9-E718-4064-9C7D-3E7FF1FB5834}" type="pres">
      <dgm:prSet presAssocID="{D31B63B0-F39E-4A59-AA01-51618A1EDF8A}" presName="arrowWedge1" presStyleLbl="fgSibTrans2D1" presStyleIdx="0" presStyleCnt="6"/>
      <dgm:spPr/>
    </dgm:pt>
    <dgm:pt modelId="{CB1892B1-582B-4B50-A690-B25A6493D07A}" type="pres">
      <dgm:prSet presAssocID="{BDC3AE2B-5F05-434B-A73A-2DC646A5D01E}" presName="arrowWedge2" presStyleLbl="fgSibTrans2D1" presStyleIdx="1" presStyleCnt="6"/>
      <dgm:spPr/>
    </dgm:pt>
    <dgm:pt modelId="{A4E9561D-5AD0-4C01-BDC1-71E195AD908C}" type="pres">
      <dgm:prSet presAssocID="{4EAF1DF2-F40C-4F39-B216-EA89446974FF}" presName="arrowWedge3" presStyleLbl="fgSibTrans2D1" presStyleIdx="2" presStyleCnt="6"/>
      <dgm:spPr/>
    </dgm:pt>
    <dgm:pt modelId="{50356701-FE90-419F-A13A-C2EBAF6C8A8B}" type="pres">
      <dgm:prSet presAssocID="{8BEDB619-DA90-4D9F-8A07-35BE8F18DC1E}" presName="arrowWedge4" presStyleLbl="fgSibTrans2D1" presStyleIdx="3" presStyleCnt="6"/>
      <dgm:spPr/>
    </dgm:pt>
    <dgm:pt modelId="{AD6CA141-7724-4ADF-AE19-1792C5895A55}" type="pres">
      <dgm:prSet presAssocID="{F2E5BB95-2D69-4A4B-A997-7DC250C07276}" presName="arrowWedge5" presStyleLbl="fgSibTrans2D1" presStyleIdx="4" presStyleCnt="6"/>
      <dgm:spPr/>
    </dgm:pt>
    <dgm:pt modelId="{0808E376-1100-4019-9E2E-953112D653C4}" type="pres">
      <dgm:prSet presAssocID="{1E126580-D05F-41DC-802B-A361446C98D3}" presName="arrowWedge6" presStyleLbl="fgSibTrans2D1" presStyleIdx="5" presStyleCnt="6"/>
      <dgm:spPr/>
    </dgm:pt>
  </dgm:ptLst>
  <dgm:cxnLst>
    <dgm:cxn modelId="{16C83824-5B99-433E-B2E2-D06C088CBC6B}" type="presOf" srcId="{B6B23AB4-1ED3-47F4-B531-CE0AB1BEDFB3}" destId="{E7850BFE-1DFE-4014-9BE5-FE8398850E67}" srcOrd="0" destOrd="0" presId="urn:microsoft.com/office/officeart/2005/8/layout/cycle8"/>
    <dgm:cxn modelId="{0F0A5731-1F6F-449E-B724-84FAE7CC731B}" type="presOf" srcId="{D487184C-C80A-4B74-9E8A-C1DFF9E03758}" destId="{5813823D-31B5-481C-8EA6-3997D0FB806B}" srcOrd="1" destOrd="0" presId="urn:microsoft.com/office/officeart/2005/8/layout/cycle8"/>
    <dgm:cxn modelId="{A4D2F23E-95B8-4481-BE93-0890263A8EF5}" type="presOf" srcId="{E67BFDDC-CBB6-44A3-83D3-755319957DF2}" destId="{75C5238C-EADC-42E4-91E5-2833A2BE65DF}" srcOrd="0" destOrd="0" presId="urn:microsoft.com/office/officeart/2005/8/layout/cycle8"/>
    <dgm:cxn modelId="{B4F86749-4ACA-468A-B664-756802E5E871}" type="presOf" srcId="{E67BFDDC-CBB6-44A3-83D3-755319957DF2}" destId="{6F24EE45-93A5-49CD-8BB3-6A490C0A145F}" srcOrd="1" destOrd="0" presId="urn:microsoft.com/office/officeart/2005/8/layout/cycle8"/>
    <dgm:cxn modelId="{CE1AB353-2753-49E5-8FEF-70726B0E9E35}" type="presOf" srcId="{D487184C-C80A-4B74-9E8A-C1DFF9E03758}" destId="{4FBF3D84-93B8-4247-8C39-1211440CD706}" srcOrd="0" destOrd="0" presId="urn:microsoft.com/office/officeart/2005/8/layout/cycle8"/>
    <dgm:cxn modelId="{7C741F7A-E184-46B6-BCAF-CECC27B89E4D}" type="presOf" srcId="{EFABC281-2DD6-4372-A948-0178545C30FD}" destId="{4738C5C0-AB26-4CC7-AF0C-C7F9985BD678}" srcOrd="1" destOrd="0" presId="urn:microsoft.com/office/officeart/2005/8/layout/cycle8"/>
    <dgm:cxn modelId="{845D208E-8D3D-4355-BE70-1D576764BB92}" type="presOf" srcId="{643AAFC9-D8E5-4701-BE6B-47FF4EBCA45E}" destId="{F8C76263-84E3-4BB5-BC62-60BC6CDBB2D5}" srcOrd="0" destOrd="0" presId="urn:microsoft.com/office/officeart/2005/8/layout/cycle8"/>
    <dgm:cxn modelId="{4A7501A3-2C3B-4ED2-A5D8-D1AA68ED6AE2}" type="presOf" srcId="{8894F324-5234-4E09-B5A9-9CF02846DE21}" destId="{33BF8E38-08B7-4922-9E22-3754118E67E8}" srcOrd="0" destOrd="0" presId="urn:microsoft.com/office/officeart/2005/8/layout/cycle8"/>
    <dgm:cxn modelId="{E4F5CCA6-58D8-4EC9-A2C9-9A9E8DF4FAF9}" srcId="{B6B23AB4-1ED3-47F4-B531-CE0AB1BEDFB3}" destId="{643AAFC9-D8E5-4701-BE6B-47FF4EBCA45E}" srcOrd="4" destOrd="0" parTransId="{DAB9BAAF-FC95-4EA0-9661-11E4655C256C}" sibTransId="{F2E5BB95-2D69-4A4B-A997-7DC250C07276}"/>
    <dgm:cxn modelId="{AD1FBBAA-FB9B-4D98-9F46-0E1F7944C7AF}" srcId="{B6B23AB4-1ED3-47F4-B531-CE0AB1BEDFB3}" destId="{EFABC281-2DD6-4372-A948-0178545C30FD}" srcOrd="3" destOrd="0" parTransId="{DFEB1175-571D-4CBD-A224-E25D28B3C2F1}" sibTransId="{8BEDB619-DA90-4D9F-8A07-35BE8F18DC1E}"/>
    <dgm:cxn modelId="{AD4AFAAF-F074-424A-B476-B2125903D04B}" type="presOf" srcId="{8894F324-5234-4E09-B5A9-9CF02846DE21}" destId="{EABA7BF4-D434-4DFA-92F0-6940B56056DB}" srcOrd="1" destOrd="0" presId="urn:microsoft.com/office/officeart/2005/8/layout/cycle8"/>
    <dgm:cxn modelId="{A211AFC0-3C0B-4048-9425-E9BB096D3B22}" srcId="{B6B23AB4-1ED3-47F4-B531-CE0AB1BEDFB3}" destId="{E67BFDDC-CBB6-44A3-83D3-755319957DF2}" srcOrd="1" destOrd="0" parTransId="{0C52CD23-9F7C-4D5D-97EF-2EA02BB57141}" sibTransId="{BDC3AE2B-5F05-434B-A73A-2DC646A5D01E}"/>
    <dgm:cxn modelId="{ABBF59D2-2DA8-4488-9592-0652909CC590}" type="presOf" srcId="{0E34A129-E3FC-4E67-A19C-406CFA8E10A2}" destId="{BAC44840-7ADD-413B-AB08-ACE0DC6AD0F4}" srcOrd="1" destOrd="0" presId="urn:microsoft.com/office/officeart/2005/8/layout/cycle8"/>
    <dgm:cxn modelId="{0361C7D2-65E6-4843-91D1-52FDB178984A}" srcId="{B6B23AB4-1ED3-47F4-B531-CE0AB1BEDFB3}" destId="{D487184C-C80A-4B74-9E8A-C1DFF9E03758}" srcOrd="0" destOrd="0" parTransId="{165E468F-65C1-417F-A13F-A22BB59D06F5}" sibTransId="{D31B63B0-F39E-4A59-AA01-51618A1EDF8A}"/>
    <dgm:cxn modelId="{19330BDB-6127-489E-8F04-F8BF30A42C0E}" type="presOf" srcId="{EFABC281-2DD6-4372-A948-0178545C30FD}" destId="{73867693-6AAC-4FDE-8BA2-CC897302AEBE}" srcOrd="0" destOrd="0" presId="urn:microsoft.com/office/officeart/2005/8/layout/cycle8"/>
    <dgm:cxn modelId="{0DECCBDC-85F4-468C-8FAE-0155C109C773}" type="presOf" srcId="{0E34A129-E3FC-4E67-A19C-406CFA8E10A2}" destId="{AF53E07A-E6D7-4E66-A4E4-44E4C7DD7B82}" srcOrd="0" destOrd="0" presId="urn:microsoft.com/office/officeart/2005/8/layout/cycle8"/>
    <dgm:cxn modelId="{29477CEB-545D-48AB-BA84-D6EC4F7646AB}" srcId="{B6B23AB4-1ED3-47F4-B531-CE0AB1BEDFB3}" destId="{0E34A129-E3FC-4E67-A19C-406CFA8E10A2}" srcOrd="2" destOrd="0" parTransId="{2B4B1E72-27D5-46E7-8E91-EEF511F9C75C}" sibTransId="{4EAF1DF2-F40C-4F39-B216-EA89446974FF}"/>
    <dgm:cxn modelId="{01E416EE-498A-4EC2-8029-676AB4486214}" type="presOf" srcId="{643AAFC9-D8E5-4701-BE6B-47FF4EBCA45E}" destId="{A23CEF15-8B6E-4035-A347-C335C9AFA2AC}" srcOrd="1" destOrd="0" presId="urn:microsoft.com/office/officeart/2005/8/layout/cycle8"/>
    <dgm:cxn modelId="{9119DBF3-F0C2-477A-AFCA-0DA011B4B448}" srcId="{B6B23AB4-1ED3-47F4-B531-CE0AB1BEDFB3}" destId="{8894F324-5234-4E09-B5A9-9CF02846DE21}" srcOrd="5" destOrd="0" parTransId="{06BE70F5-E87C-4BB0-BDD3-21EEEEBC077E}" sibTransId="{1E126580-D05F-41DC-802B-A361446C98D3}"/>
    <dgm:cxn modelId="{E297EBF7-14A1-40F1-88BF-856F8BA46FFD}" type="presParOf" srcId="{E7850BFE-1DFE-4014-9BE5-FE8398850E67}" destId="{4FBF3D84-93B8-4247-8C39-1211440CD706}" srcOrd="0" destOrd="0" presId="urn:microsoft.com/office/officeart/2005/8/layout/cycle8"/>
    <dgm:cxn modelId="{6FDFCCF8-AAEF-4079-9855-892C22D81179}" type="presParOf" srcId="{E7850BFE-1DFE-4014-9BE5-FE8398850E67}" destId="{671D7C13-B038-4C9E-87C1-661710171B47}" srcOrd="1" destOrd="0" presId="urn:microsoft.com/office/officeart/2005/8/layout/cycle8"/>
    <dgm:cxn modelId="{210EC0CF-DD28-45F8-B079-E097D5944413}" type="presParOf" srcId="{E7850BFE-1DFE-4014-9BE5-FE8398850E67}" destId="{70C7DEC0-E17A-419E-9803-7865C6D3310F}" srcOrd="2" destOrd="0" presId="urn:microsoft.com/office/officeart/2005/8/layout/cycle8"/>
    <dgm:cxn modelId="{103755B1-391B-4F72-AEB1-483CC1511E60}" type="presParOf" srcId="{E7850BFE-1DFE-4014-9BE5-FE8398850E67}" destId="{5813823D-31B5-481C-8EA6-3997D0FB806B}" srcOrd="3" destOrd="0" presId="urn:microsoft.com/office/officeart/2005/8/layout/cycle8"/>
    <dgm:cxn modelId="{70F0E545-9833-45CE-8EF7-448149465880}" type="presParOf" srcId="{E7850BFE-1DFE-4014-9BE5-FE8398850E67}" destId="{75C5238C-EADC-42E4-91E5-2833A2BE65DF}" srcOrd="4" destOrd="0" presId="urn:microsoft.com/office/officeart/2005/8/layout/cycle8"/>
    <dgm:cxn modelId="{E531BAA4-0EEA-49A4-BDAF-C9010467BE79}" type="presParOf" srcId="{E7850BFE-1DFE-4014-9BE5-FE8398850E67}" destId="{0B2203C5-98F8-4B5E-8C02-E9D5F2004515}" srcOrd="5" destOrd="0" presId="urn:microsoft.com/office/officeart/2005/8/layout/cycle8"/>
    <dgm:cxn modelId="{C3CB2C76-850A-4FDC-8BB1-D380037A64E3}" type="presParOf" srcId="{E7850BFE-1DFE-4014-9BE5-FE8398850E67}" destId="{0B592CC1-DAEE-451E-97CA-E177547C79A5}" srcOrd="6" destOrd="0" presId="urn:microsoft.com/office/officeart/2005/8/layout/cycle8"/>
    <dgm:cxn modelId="{A4250AB4-B5F1-46DC-8B4B-F2FEFE312321}" type="presParOf" srcId="{E7850BFE-1DFE-4014-9BE5-FE8398850E67}" destId="{6F24EE45-93A5-49CD-8BB3-6A490C0A145F}" srcOrd="7" destOrd="0" presId="urn:microsoft.com/office/officeart/2005/8/layout/cycle8"/>
    <dgm:cxn modelId="{90EB438B-B073-416B-A39F-0B621B65F02E}" type="presParOf" srcId="{E7850BFE-1DFE-4014-9BE5-FE8398850E67}" destId="{AF53E07A-E6D7-4E66-A4E4-44E4C7DD7B82}" srcOrd="8" destOrd="0" presId="urn:microsoft.com/office/officeart/2005/8/layout/cycle8"/>
    <dgm:cxn modelId="{C36ED477-39A3-4D05-9680-3FFBE5DB6823}" type="presParOf" srcId="{E7850BFE-1DFE-4014-9BE5-FE8398850E67}" destId="{383727EA-CB4D-422F-87EE-D18DC6C866BF}" srcOrd="9" destOrd="0" presId="urn:microsoft.com/office/officeart/2005/8/layout/cycle8"/>
    <dgm:cxn modelId="{7D6E6586-E1A0-485F-B8D9-5F67A03A8968}" type="presParOf" srcId="{E7850BFE-1DFE-4014-9BE5-FE8398850E67}" destId="{99E4FB45-D943-4BF7-B3EE-85913D32AC78}" srcOrd="10" destOrd="0" presId="urn:microsoft.com/office/officeart/2005/8/layout/cycle8"/>
    <dgm:cxn modelId="{EF784CF0-3BDE-4EC8-A8C0-E7B21141C2D9}" type="presParOf" srcId="{E7850BFE-1DFE-4014-9BE5-FE8398850E67}" destId="{BAC44840-7ADD-413B-AB08-ACE0DC6AD0F4}" srcOrd="11" destOrd="0" presId="urn:microsoft.com/office/officeart/2005/8/layout/cycle8"/>
    <dgm:cxn modelId="{885EA53E-12E6-41F4-92A6-C1071A572992}" type="presParOf" srcId="{E7850BFE-1DFE-4014-9BE5-FE8398850E67}" destId="{73867693-6AAC-4FDE-8BA2-CC897302AEBE}" srcOrd="12" destOrd="0" presId="urn:microsoft.com/office/officeart/2005/8/layout/cycle8"/>
    <dgm:cxn modelId="{3CA73B9B-2F42-45F5-805D-64E9DAA0D90C}" type="presParOf" srcId="{E7850BFE-1DFE-4014-9BE5-FE8398850E67}" destId="{D1649BDF-C48B-4046-9C83-DA30948ACD75}" srcOrd="13" destOrd="0" presId="urn:microsoft.com/office/officeart/2005/8/layout/cycle8"/>
    <dgm:cxn modelId="{0EEB9C14-F0F2-4254-8AAA-C604919E885E}" type="presParOf" srcId="{E7850BFE-1DFE-4014-9BE5-FE8398850E67}" destId="{6CBE091D-5B5F-4C54-8C4E-464A87E36ACD}" srcOrd="14" destOrd="0" presId="urn:microsoft.com/office/officeart/2005/8/layout/cycle8"/>
    <dgm:cxn modelId="{FA019960-97A9-416E-AD5D-D3F9A2FBDF14}" type="presParOf" srcId="{E7850BFE-1DFE-4014-9BE5-FE8398850E67}" destId="{4738C5C0-AB26-4CC7-AF0C-C7F9985BD678}" srcOrd="15" destOrd="0" presId="urn:microsoft.com/office/officeart/2005/8/layout/cycle8"/>
    <dgm:cxn modelId="{B2B10160-ACD4-4991-BA19-48384884573B}" type="presParOf" srcId="{E7850BFE-1DFE-4014-9BE5-FE8398850E67}" destId="{F8C76263-84E3-4BB5-BC62-60BC6CDBB2D5}" srcOrd="16" destOrd="0" presId="urn:microsoft.com/office/officeart/2005/8/layout/cycle8"/>
    <dgm:cxn modelId="{929B15EE-8677-409A-9C79-792D32C0ED55}" type="presParOf" srcId="{E7850BFE-1DFE-4014-9BE5-FE8398850E67}" destId="{42EFD747-0202-4BFF-94DB-271CE183458D}" srcOrd="17" destOrd="0" presId="urn:microsoft.com/office/officeart/2005/8/layout/cycle8"/>
    <dgm:cxn modelId="{F820C56D-A937-4C71-9828-86F95706C1A4}" type="presParOf" srcId="{E7850BFE-1DFE-4014-9BE5-FE8398850E67}" destId="{ADB73CCD-72B0-4EC7-A4F6-743BA2C5D061}" srcOrd="18" destOrd="0" presId="urn:microsoft.com/office/officeart/2005/8/layout/cycle8"/>
    <dgm:cxn modelId="{BEF6EAC1-993C-4F7F-9B7C-46382F70013E}" type="presParOf" srcId="{E7850BFE-1DFE-4014-9BE5-FE8398850E67}" destId="{A23CEF15-8B6E-4035-A347-C335C9AFA2AC}" srcOrd="19" destOrd="0" presId="urn:microsoft.com/office/officeart/2005/8/layout/cycle8"/>
    <dgm:cxn modelId="{5FF8175F-6262-403E-81DA-351CB70AC85E}" type="presParOf" srcId="{E7850BFE-1DFE-4014-9BE5-FE8398850E67}" destId="{33BF8E38-08B7-4922-9E22-3754118E67E8}" srcOrd="20" destOrd="0" presId="urn:microsoft.com/office/officeart/2005/8/layout/cycle8"/>
    <dgm:cxn modelId="{70B4EF90-1FB8-4183-8B5C-F9E843C77A86}" type="presParOf" srcId="{E7850BFE-1DFE-4014-9BE5-FE8398850E67}" destId="{6A3E1679-00E6-46CE-9BF5-FE68E982BFD0}" srcOrd="21" destOrd="0" presId="urn:microsoft.com/office/officeart/2005/8/layout/cycle8"/>
    <dgm:cxn modelId="{937DD5BA-6582-4169-A590-9B7B43A5ACC7}" type="presParOf" srcId="{E7850BFE-1DFE-4014-9BE5-FE8398850E67}" destId="{6F940B03-EF15-4560-BDFC-537E11CC3044}" srcOrd="22" destOrd="0" presId="urn:microsoft.com/office/officeart/2005/8/layout/cycle8"/>
    <dgm:cxn modelId="{7BFEA20E-F84F-4D29-A5AB-636E68E648FD}" type="presParOf" srcId="{E7850BFE-1DFE-4014-9BE5-FE8398850E67}" destId="{EABA7BF4-D434-4DFA-92F0-6940B56056DB}" srcOrd="23" destOrd="0" presId="urn:microsoft.com/office/officeart/2005/8/layout/cycle8"/>
    <dgm:cxn modelId="{16AE8A19-D300-4521-A97E-458068E9C9BF}" type="presParOf" srcId="{E7850BFE-1DFE-4014-9BE5-FE8398850E67}" destId="{62C9F4A9-E718-4064-9C7D-3E7FF1FB5834}" srcOrd="24" destOrd="0" presId="urn:microsoft.com/office/officeart/2005/8/layout/cycle8"/>
    <dgm:cxn modelId="{4189BAC5-ACDC-4A77-AA84-886A9E288142}" type="presParOf" srcId="{E7850BFE-1DFE-4014-9BE5-FE8398850E67}" destId="{CB1892B1-582B-4B50-A690-B25A6493D07A}" srcOrd="25" destOrd="0" presId="urn:microsoft.com/office/officeart/2005/8/layout/cycle8"/>
    <dgm:cxn modelId="{12B84714-349C-4664-A129-D0BE78CFA09E}" type="presParOf" srcId="{E7850BFE-1DFE-4014-9BE5-FE8398850E67}" destId="{A4E9561D-5AD0-4C01-BDC1-71E195AD908C}" srcOrd="26" destOrd="0" presId="urn:microsoft.com/office/officeart/2005/8/layout/cycle8"/>
    <dgm:cxn modelId="{783B2A6A-531C-4FF1-AB56-D64527027670}" type="presParOf" srcId="{E7850BFE-1DFE-4014-9BE5-FE8398850E67}" destId="{50356701-FE90-419F-A13A-C2EBAF6C8A8B}" srcOrd="27" destOrd="0" presId="urn:microsoft.com/office/officeart/2005/8/layout/cycle8"/>
    <dgm:cxn modelId="{8D181279-E179-4E89-8539-C6B0EF9E6311}" type="presParOf" srcId="{E7850BFE-1DFE-4014-9BE5-FE8398850E67}" destId="{AD6CA141-7724-4ADF-AE19-1792C5895A55}" srcOrd="28" destOrd="0" presId="urn:microsoft.com/office/officeart/2005/8/layout/cycle8"/>
    <dgm:cxn modelId="{CC92FB45-84F1-454B-B2EB-921B8EF93A3F}" type="presParOf" srcId="{E7850BFE-1DFE-4014-9BE5-FE8398850E67}" destId="{0808E376-1100-4019-9E2E-953112D653C4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0DF0DEF-AA91-4E27-938B-B376C0F8F5F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702D69D2-6D2A-42AC-9B8C-BF0DC9BC65DD}">
      <dgm:prSet phldrT="[Texto]" custT="1"/>
      <dgm:spPr/>
      <dgm:t>
        <a:bodyPr/>
        <a:lstStyle/>
        <a:p>
          <a:r>
            <a:rPr lang="en-US" sz="1600" b="0" dirty="0" err="1">
              <a:latin typeface="+mj-lt"/>
              <a:ea typeface="+mj-ea"/>
              <a:cs typeface="+mj-cs"/>
            </a:rPr>
            <a:t>Achados</a:t>
          </a:r>
          <a:r>
            <a:rPr lang="en-US" sz="1600" b="0" dirty="0">
              <a:latin typeface="+mj-lt"/>
              <a:ea typeface="+mj-ea"/>
              <a:cs typeface="+mj-cs"/>
            </a:rPr>
            <a:t> de </a:t>
          </a:r>
          <a:r>
            <a:rPr lang="en-US" sz="1600" b="0" dirty="0" err="1">
              <a:latin typeface="+mj-lt"/>
              <a:ea typeface="+mj-ea"/>
              <a:cs typeface="+mj-cs"/>
            </a:rPr>
            <a:t>Auditorias</a:t>
          </a:r>
          <a:r>
            <a:rPr lang="en-US" sz="1600" b="0" dirty="0">
              <a:latin typeface="+mj-lt"/>
              <a:ea typeface="+mj-ea"/>
              <a:cs typeface="+mj-cs"/>
            </a:rPr>
            <a:t>  TCU </a:t>
          </a:r>
          <a:r>
            <a:rPr lang="en-US" sz="1600" b="0" dirty="0" err="1">
              <a:latin typeface="+mj-lt"/>
              <a:ea typeface="+mj-ea"/>
              <a:cs typeface="+mj-cs"/>
            </a:rPr>
            <a:t>em</a:t>
          </a:r>
          <a:r>
            <a:rPr lang="en-US" sz="1600" b="0" dirty="0">
              <a:latin typeface="+mj-lt"/>
              <a:ea typeface="+mj-ea"/>
              <a:cs typeface="+mj-cs"/>
            </a:rPr>
            <a:t> </a:t>
          </a:r>
          <a:r>
            <a:rPr lang="en-US" sz="1600" b="0" dirty="0" err="1">
              <a:latin typeface="+mj-lt"/>
              <a:ea typeface="+mj-ea"/>
              <a:cs typeface="+mj-cs"/>
            </a:rPr>
            <a:t>municípios</a:t>
          </a:r>
          <a:r>
            <a:rPr lang="en-US" sz="1600" b="0" dirty="0">
              <a:latin typeface="+mj-lt"/>
              <a:ea typeface="+mj-ea"/>
              <a:cs typeface="+mj-cs"/>
            </a:rPr>
            <a:t>: </a:t>
          </a:r>
          <a:r>
            <a:rPr lang="en-US" sz="1600" b="0" dirty="0" err="1">
              <a:latin typeface="+mj-lt"/>
              <a:ea typeface="+mj-ea"/>
              <a:cs typeface="+mj-cs"/>
            </a:rPr>
            <a:t>irregularidades</a:t>
          </a:r>
          <a:r>
            <a:rPr lang="en-US" sz="1600" b="0" dirty="0">
              <a:latin typeface="+mj-lt"/>
              <a:ea typeface="+mj-ea"/>
              <a:cs typeface="+mj-cs"/>
            </a:rPr>
            <a:t> </a:t>
          </a:r>
          <a:r>
            <a:rPr lang="en-US" sz="1600" b="0" dirty="0" err="1">
              <a:latin typeface="+mj-lt"/>
              <a:ea typeface="+mj-ea"/>
              <a:cs typeface="+mj-cs"/>
            </a:rPr>
            <a:t>nos</a:t>
          </a:r>
          <a:r>
            <a:rPr lang="en-US" sz="1600" b="0" dirty="0">
              <a:latin typeface="+mj-lt"/>
              <a:ea typeface="+mj-ea"/>
              <a:cs typeface="+mj-cs"/>
            </a:rPr>
            <a:t> </a:t>
          </a:r>
          <a:r>
            <a:rPr lang="en-US" sz="1600" b="0" dirty="0" err="1">
              <a:latin typeface="+mj-lt"/>
              <a:ea typeface="+mj-ea"/>
              <a:cs typeface="+mj-cs"/>
            </a:rPr>
            <a:t>ajustes</a:t>
          </a:r>
          <a:r>
            <a:rPr lang="en-US" sz="1600" b="0" dirty="0">
              <a:latin typeface="+mj-lt"/>
              <a:ea typeface="+mj-ea"/>
              <a:cs typeface="+mj-cs"/>
            </a:rPr>
            <a:t> com </a:t>
          </a:r>
          <a:r>
            <a:rPr lang="en-US" sz="1600" b="0" dirty="0" err="1">
              <a:latin typeface="+mj-lt"/>
              <a:ea typeface="+mj-ea"/>
              <a:cs typeface="+mj-cs"/>
            </a:rPr>
            <a:t>entidades</a:t>
          </a:r>
          <a:r>
            <a:rPr lang="en-US" sz="1600" b="0" dirty="0">
              <a:latin typeface="+mj-lt"/>
              <a:ea typeface="+mj-ea"/>
              <a:cs typeface="+mj-cs"/>
            </a:rPr>
            <a:t> </a:t>
          </a:r>
          <a:r>
            <a:rPr lang="en-US" sz="1600" b="0" dirty="0" err="1">
              <a:latin typeface="+mj-lt"/>
              <a:ea typeface="+mj-ea"/>
              <a:cs typeface="+mj-cs"/>
            </a:rPr>
            <a:t>privadas</a:t>
          </a:r>
          <a:endParaRPr lang="en-US" sz="1600" b="0" dirty="0">
            <a:latin typeface="+mj-lt"/>
            <a:ea typeface="+mj-ea"/>
            <a:cs typeface="+mj-cs"/>
          </a:endParaRPr>
        </a:p>
        <a:p>
          <a:r>
            <a:rPr lang="en-US" sz="1600" b="0" dirty="0">
              <a:latin typeface="+mj-lt"/>
              <a:ea typeface="+mj-ea"/>
              <a:cs typeface="+mj-cs"/>
            </a:rPr>
            <a:t> (2014</a:t>
          </a:r>
          <a:r>
            <a:rPr lang="en-US" sz="1600" b="1" dirty="0">
              <a:latin typeface="+mj-lt"/>
              <a:ea typeface="+mj-ea"/>
              <a:cs typeface="+mj-cs"/>
            </a:rPr>
            <a:t>)</a:t>
          </a:r>
          <a:endParaRPr lang="pt-BR" sz="1600" dirty="0"/>
        </a:p>
      </dgm:t>
    </dgm:pt>
    <dgm:pt modelId="{3FDEDFE6-5228-459B-98C7-AF5E4608AFBB}" type="parTrans" cxnId="{21AEE3F2-6715-4616-B9D0-586957CBA546}">
      <dgm:prSet/>
      <dgm:spPr/>
      <dgm:t>
        <a:bodyPr/>
        <a:lstStyle/>
        <a:p>
          <a:endParaRPr lang="pt-BR" sz="1600"/>
        </a:p>
      </dgm:t>
    </dgm:pt>
    <dgm:pt modelId="{217947AE-6840-487B-A657-431F345E39F8}" type="sibTrans" cxnId="{21AEE3F2-6715-4616-B9D0-586957CBA546}">
      <dgm:prSet/>
      <dgm:spPr/>
      <dgm:t>
        <a:bodyPr/>
        <a:lstStyle/>
        <a:p>
          <a:endParaRPr lang="pt-BR" sz="1600"/>
        </a:p>
      </dgm:t>
    </dgm:pt>
    <dgm:pt modelId="{DFAB9416-973B-4AE8-92CB-9A6A26BD4782}">
      <dgm:prSet phldrT="[Texto]" custT="1"/>
      <dgm:spPr/>
      <dgm:t>
        <a:bodyPr/>
        <a:lstStyle/>
        <a:p>
          <a:r>
            <a:rPr lang="pt-BR" sz="1600" dirty="0"/>
            <a:t>Acórdão nº352/2016: determina ao MS que oriente os entes federativos para a contratualização com entidades privadas</a:t>
          </a:r>
        </a:p>
        <a:p>
          <a:r>
            <a:rPr lang="pt-BR" sz="1600" dirty="0"/>
            <a:t> (2016)</a:t>
          </a:r>
        </a:p>
      </dgm:t>
    </dgm:pt>
    <dgm:pt modelId="{F98E7C31-6C6A-4D0F-957C-F132CE2EDD33}" type="parTrans" cxnId="{F0236A63-C2D0-4D02-ADC7-BEAEEE1BCECE}">
      <dgm:prSet/>
      <dgm:spPr/>
      <dgm:t>
        <a:bodyPr/>
        <a:lstStyle/>
        <a:p>
          <a:endParaRPr lang="pt-BR" sz="1600"/>
        </a:p>
      </dgm:t>
    </dgm:pt>
    <dgm:pt modelId="{5B167B82-0B1D-4CB6-9C49-463B494BFF4D}" type="sibTrans" cxnId="{F0236A63-C2D0-4D02-ADC7-BEAEEE1BCECE}">
      <dgm:prSet/>
      <dgm:spPr/>
      <dgm:t>
        <a:bodyPr/>
        <a:lstStyle/>
        <a:p>
          <a:endParaRPr lang="pt-BR" sz="1600"/>
        </a:p>
      </dgm:t>
    </dgm:pt>
    <dgm:pt modelId="{EC3B537D-A2FD-4C59-BC06-336446DEF6C4}">
      <dgm:prSet phldrT="[Texto]" custT="1"/>
      <dgm:spPr/>
      <dgm:t>
        <a:bodyPr/>
        <a:lstStyle/>
        <a:p>
          <a:endParaRPr lang="pt-BR" sz="1600" dirty="0"/>
        </a:p>
        <a:p>
          <a:endParaRPr lang="pt-BR" sz="1600" dirty="0"/>
        </a:p>
        <a:p>
          <a:endParaRPr lang="pt-BR" sz="1600" dirty="0"/>
        </a:p>
        <a:p>
          <a:endParaRPr lang="pt-BR" sz="1600" dirty="0"/>
        </a:p>
        <a:p>
          <a:r>
            <a:rPr lang="pt-BR" sz="1600" dirty="0"/>
            <a:t>2016/2018</a:t>
          </a:r>
        </a:p>
      </dgm:t>
    </dgm:pt>
    <dgm:pt modelId="{0311CC27-6F14-4FDB-B3BB-F9C3A4A36EFE}" type="parTrans" cxnId="{74DCCA4C-E9FA-4DDB-B927-B62DE5CA4EAD}">
      <dgm:prSet/>
      <dgm:spPr/>
      <dgm:t>
        <a:bodyPr/>
        <a:lstStyle/>
        <a:p>
          <a:endParaRPr lang="pt-BR" sz="1600"/>
        </a:p>
      </dgm:t>
    </dgm:pt>
    <dgm:pt modelId="{2EA00BFB-9049-4F3D-8B8C-391C11623DB3}" type="sibTrans" cxnId="{74DCCA4C-E9FA-4DDB-B927-B62DE5CA4EAD}">
      <dgm:prSet/>
      <dgm:spPr/>
      <dgm:t>
        <a:bodyPr/>
        <a:lstStyle/>
        <a:p>
          <a:endParaRPr lang="pt-BR" sz="1600"/>
        </a:p>
      </dgm:t>
    </dgm:pt>
    <dgm:pt modelId="{CB691CB0-69FF-4503-A445-534E198BFA2F}" type="pres">
      <dgm:prSet presAssocID="{F0DF0DEF-AA91-4E27-938B-B376C0F8F5FA}" presName="CompostProcess" presStyleCnt="0">
        <dgm:presLayoutVars>
          <dgm:dir/>
          <dgm:resizeHandles val="exact"/>
        </dgm:presLayoutVars>
      </dgm:prSet>
      <dgm:spPr/>
    </dgm:pt>
    <dgm:pt modelId="{26EFCC4C-86EF-435E-A45F-4262E011077D}" type="pres">
      <dgm:prSet presAssocID="{F0DF0DEF-AA91-4E27-938B-B376C0F8F5FA}" presName="arrow" presStyleLbl="bgShp" presStyleIdx="0" presStyleCnt="1" custLinFactNeighborX="-1826" custLinFactNeighborY="-4846"/>
      <dgm:spPr/>
    </dgm:pt>
    <dgm:pt modelId="{6B1E2D5E-A346-423D-98FD-995352821F0A}" type="pres">
      <dgm:prSet presAssocID="{F0DF0DEF-AA91-4E27-938B-B376C0F8F5FA}" presName="linearProcess" presStyleCnt="0"/>
      <dgm:spPr/>
    </dgm:pt>
    <dgm:pt modelId="{51925BDA-F9B9-477A-BE34-26718573E433}" type="pres">
      <dgm:prSet presAssocID="{702D69D2-6D2A-42AC-9B8C-BF0DC9BC65DD}" presName="textNode" presStyleLbl="node1" presStyleIdx="0" presStyleCnt="3">
        <dgm:presLayoutVars>
          <dgm:bulletEnabled val="1"/>
        </dgm:presLayoutVars>
      </dgm:prSet>
      <dgm:spPr/>
    </dgm:pt>
    <dgm:pt modelId="{22E19901-9C5F-40A1-8EF1-468F9029E21F}" type="pres">
      <dgm:prSet presAssocID="{217947AE-6840-487B-A657-431F345E39F8}" presName="sibTrans" presStyleCnt="0"/>
      <dgm:spPr/>
    </dgm:pt>
    <dgm:pt modelId="{88D197C3-9ECE-4E4B-8AB7-8640EB80A4A9}" type="pres">
      <dgm:prSet presAssocID="{DFAB9416-973B-4AE8-92CB-9A6A26BD4782}" presName="textNode" presStyleLbl="node1" presStyleIdx="1" presStyleCnt="3">
        <dgm:presLayoutVars>
          <dgm:bulletEnabled val="1"/>
        </dgm:presLayoutVars>
      </dgm:prSet>
      <dgm:spPr/>
    </dgm:pt>
    <dgm:pt modelId="{6584B862-EAC2-4BE7-8A85-51935CE93343}" type="pres">
      <dgm:prSet presAssocID="{5B167B82-0B1D-4CB6-9C49-463B494BFF4D}" presName="sibTrans" presStyleCnt="0"/>
      <dgm:spPr/>
    </dgm:pt>
    <dgm:pt modelId="{8BEC850D-BFB1-4ADF-9050-07E2C3A44A0C}" type="pres">
      <dgm:prSet presAssocID="{EC3B537D-A2FD-4C59-BC06-336446DEF6C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1E00402-3102-4039-94AD-F9285CD6223D}" type="presOf" srcId="{EC3B537D-A2FD-4C59-BC06-336446DEF6C4}" destId="{8BEC850D-BFB1-4ADF-9050-07E2C3A44A0C}" srcOrd="0" destOrd="0" presId="urn:microsoft.com/office/officeart/2005/8/layout/hProcess9"/>
    <dgm:cxn modelId="{C2DEE860-45E0-44E0-8B09-626539B9D09F}" type="presOf" srcId="{702D69D2-6D2A-42AC-9B8C-BF0DC9BC65DD}" destId="{51925BDA-F9B9-477A-BE34-26718573E433}" srcOrd="0" destOrd="0" presId="urn:microsoft.com/office/officeart/2005/8/layout/hProcess9"/>
    <dgm:cxn modelId="{F0236A63-C2D0-4D02-ADC7-BEAEEE1BCECE}" srcId="{F0DF0DEF-AA91-4E27-938B-B376C0F8F5FA}" destId="{DFAB9416-973B-4AE8-92CB-9A6A26BD4782}" srcOrd="1" destOrd="0" parTransId="{F98E7C31-6C6A-4D0F-957C-F132CE2EDD33}" sibTransId="{5B167B82-0B1D-4CB6-9C49-463B494BFF4D}"/>
    <dgm:cxn modelId="{74DCCA4C-E9FA-4DDB-B927-B62DE5CA4EAD}" srcId="{F0DF0DEF-AA91-4E27-938B-B376C0F8F5FA}" destId="{EC3B537D-A2FD-4C59-BC06-336446DEF6C4}" srcOrd="2" destOrd="0" parTransId="{0311CC27-6F14-4FDB-B3BB-F9C3A4A36EFE}" sibTransId="{2EA00BFB-9049-4F3D-8B8C-391C11623DB3}"/>
    <dgm:cxn modelId="{577B24D7-E8F4-49CF-BB23-280FA7DAE864}" type="presOf" srcId="{DFAB9416-973B-4AE8-92CB-9A6A26BD4782}" destId="{88D197C3-9ECE-4E4B-8AB7-8640EB80A4A9}" srcOrd="0" destOrd="0" presId="urn:microsoft.com/office/officeart/2005/8/layout/hProcess9"/>
    <dgm:cxn modelId="{797733DB-5F36-41C0-80F0-912F97A4713B}" type="presOf" srcId="{F0DF0DEF-AA91-4E27-938B-B376C0F8F5FA}" destId="{CB691CB0-69FF-4503-A445-534E198BFA2F}" srcOrd="0" destOrd="0" presId="urn:microsoft.com/office/officeart/2005/8/layout/hProcess9"/>
    <dgm:cxn modelId="{21AEE3F2-6715-4616-B9D0-586957CBA546}" srcId="{F0DF0DEF-AA91-4E27-938B-B376C0F8F5FA}" destId="{702D69D2-6D2A-42AC-9B8C-BF0DC9BC65DD}" srcOrd="0" destOrd="0" parTransId="{3FDEDFE6-5228-459B-98C7-AF5E4608AFBB}" sibTransId="{217947AE-6840-487B-A657-431F345E39F8}"/>
    <dgm:cxn modelId="{90E87EFF-1477-42C9-9EE1-68E9BDA7B02B}" type="presParOf" srcId="{CB691CB0-69FF-4503-A445-534E198BFA2F}" destId="{26EFCC4C-86EF-435E-A45F-4262E011077D}" srcOrd="0" destOrd="0" presId="urn:microsoft.com/office/officeart/2005/8/layout/hProcess9"/>
    <dgm:cxn modelId="{1188AC57-EEBA-434C-9143-58DD86978D67}" type="presParOf" srcId="{CB691CB0-69FF-4503-A445-534E198BFA2F}" destId="{6B1E2D5E-A346-423D-98FD-995352821F0A}" srcOrd="1" destOrd="0" presId="urn:microsoft.com/office/officeart/2005/8/layout/hProcess9"/>
    <dgm:cxn modelId="{79077FE8-7F6A-4B8E-8073-4D6673B7C99C}" type="presParOf" srcId="{6B1E2D5E-A346-423D-98FD-995352821F0A}" destId="{51925BDA-F9B9-477A-BE34-26718573E433}" srcOrd="0" destOrd="0" presId="urn:microsoft.com/office/officeart/2005/8/layout/hProcess9"/>
    <dgm:cxn modelId="{C356C75F-B4C6-466B-8228-DC40218BF69B}" type="presParOf" srcId="{6B1E2D5E-A346-423D-98FD-995352821F0A}" destId="{22E19901-9C5F-40A1-8EF1-468F9029E21F}" srcOrd="1" destOrd="0" presId="urn:microsoft.com/office/officeart/2005/8/layout/hProcess9"/>
    <dgm:cxn modelId="{CCAB2E62-9A45-48B9-BC4E-83D89F2562E9}" type="presParOf" srcId="{6B1E2D5E-A346-423D-98FD-995352821F0A}" destId="{88D197C3-9ECE-4E4B-8AB7-8640EB80A4A9}" srcOrd="2" destOrd="0" presId="urn:microsoft.com/office/officeart/2005/8/layout/hProcess9"/>
    <dgm:cxn modelId="{634CBCAA-8E65-419D-A520-A042082165A6}" type="presParOf" srcId="{6B1E2D5E-A346-423D-98FD-995352821F0A}" destId="{6584B862-EAC2-4BE7-8A85-51935CE93343}" srcOrd="3" destOrd="0" presId="urn:microsoft.com/office/officeart/2005/8/layout/hProcess9"/>
    <dgm:cxn modelId="{728F9CD5-1A7D-47BD-9FD2-5AF587B80C12}" type="presParOf" srcId="{6B1E2D5E-A346-423D-98FD-995352821F0A}" destId="{8BEC850D-BFB1-4ADF-9050-07E2C3A44A0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351D5-0BA4-4B4C-9F90-1F67F8717721}" type="doc">
      <dgm:prSet loTypeId="urn:microsoft.com/office/officeart/2005/8/layout/chart3" loCatId="relationship" qsTypeId="urn:microsoft.com/office/officeart/2005/8/quickstyle/3d6" qsCatId="3D" csTypeId="urn:microsoft.com/office/officeart/2005/8/colors/accent1_2" csCatId="accent1" phldr="1"/>
      <dgm:spPr/>
    </dgm:pt>
    <dgm:pt modelId="{53AC3EE0-04B7-4A65-AEA2-3DC36138A1EB}">
      <dgm:prSet phldrT="[Texto]"/>
      <dgm:spPr/>
      <dgm:t>
        <a:bodyPr/>
        <a:lstStyle/>
        <a:p>
          <a:r>
            <a:rPr lang="pt-BR" dirty="0"/>
            <a:t>Atuação Indireta </a:t>
          </a:r>
        </a:p>
      </dgm:t>
    </dgm:pt>
    <dgm:pt modelId="{5207765E-00D2-4D1E-A2F1-8EB8CE114348}" type="parTrans" cxnId="{9646F662-864C-4DCC-9BE0-F661A985457C}">
      <dgm:prSet/>
      <dgm:spPr/>
      <dgm:t>
        <a:bodyPr/>
        <a:lstStyle/>
        <a:p>
          <a:endParaRPr lang="pt-BR"/>
        </a:p>
      </dgm:t>
    </dgm:pt>
    <dgm:pt modelId="{9B1F8A68-096A-4D1F-B62A-5230E0BB7DA5}" type="sibTrans" cxnId="{9646F662-864C-4DCC-9BE0-F661A985457C}">
      <dgm:prSet/>
      <dgm:spPr/>
      <dgm:t>
        <a:bodyPr/>
        <a:lstStyle/>
        <a:p>
          <a:endParaRPr lang="pt-BR"/>
        </a:p>
      </dgm:t>
    </dgm:pt>
    <dgm:pt modelId="{845F2E52-5268-4404-8CFF-2EBD2688CB6E}">
      <dgm:prSet phldrT="[Texto]"/>
      <dgm:spPr/>
      <dgm:t>
        <a:bodyPr/>
        <a:lstStyle/>
        <a:p>
          <a:r>
            <a:rPr lang="pt-BR" dirty="0"/>
            <a:t>Atuação Direta</a:t>
          </a:r>
        </a:p>
      </dgm:t>
    </dgm:pt>
    <dgm:pt modelId="{0E8C3CE7-451E-4E57-B8D2-7C3B05567994}" type="parTrans" cxnId="{D8501EB9-B1D2-41A9-902C-7BAADF4682E8}">
      <dgm:prSet/>
      <dgm:spPr/>
      <dgm:t>
        <a:bodyPr/>
        <a:lstStyle/>
        <a:p>
          <a:endParaRPr lang="pt-BR"/>
        </a:p>
      </dgm:t>
    </dgm:pt>
    <dgm:pt modelId="{76871461-94A6-4CA6-940A-A0FBD00AA931}" type="sibTrans" cxnId="{D8501EB9-B1D2-41A9-902C-7BAADF4682E8}">
      <dgm:prSet/>
      <dgm:spPr/>
      <dgm:t>
        <a:bodyPr/>
        <a:lstStyle/>
        <a:p>
          <a:endParaRPr lang="pt-BR"/>
        </a:p>
      </dgm:t>
    </dgm:pt>
    <dgm:pt modelId="{480FBC00-FA3F-4497-9BB4-A1BDCC7A90A8}" type="pres">
      <dgm:prSet presAssocID="{234351D5-0BA4-4B4C-9F90-1F67F8717721}" presName="compositeShape" presStyleCnt="0">
        <dgm:presLayoutVars>
          <dgm:chMax val="7"/>
          <dgm:dir/>
          <dgm:resizeHandles val="exact"/>
        </dgm:presLayoutVars>
      </dgm:prSet>
      <dgm:spPr/>
    </dgm:pt>
    <dgm:pt modelId="{E923E5F6-F7C4-497B-B53F-4F9391B5D05F}" type="pres">
      <dgm:prSet presAssocID="{234351D5-0BA4-4B4C-9F90-1F67F8717721}" presName="wedge1" presStyleLbl="node1" presStyleIdx="0" presStyleCnt="2"/>
      <dgm:spPr/>
    </dgm:pt>
    <dgm:pt modelId="{6ACDB408-E1D9-433E-A38D-BE7890BE3196}" type="pres">
      <dgm:prSet presAssocID="{234351D5-0BA4-4B4C-9F90-1F67F8717721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7903BB3-0DAE-423A-B132-5DB121A851DB}" type="pres">
      <dgm:prSet presAssocID="{234351D5-0BA4-4B4C-9F90-1F67F8717721}" presName="wedge2" presStyleLbl="node1" presStyleIdx="1" presStyleCnt="2"/>
      <dgm:spPr/>
    </dgm:pt>
    <dgm:pt modelId="{C028AD57-C88E-4786-8664-C11406D83340}" type="pres">
      <dgm:prSet presAssocID="{234351D5-0BA4-4B4C-9F90-1F67F8717721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B928010-3BEC-4639-80B7-BA6A66BCE5AE}" type="presOf" srcId="{53AC3EE0-04B7-4A65-AEA2-3DC36138A1EB}" destId="{6ACDB408-E1D9-433E-A38D-BE7890BE3196}" srcOrd="1" destOrd="0" presId="urn:microsoft.com/office/officeart/2005/8/layout/chart3"/>
    <dgm:cxn modelId="{EF109F2F-FA68-4688-8882-46E15EB0A6A1}" type="presOf" srcId="{845F2E52-5268-4404-8CFF-2EBD2688CB6E}" destId="{C028AD57-C88E-4786-8664-C11406D83340}" srcOrd="1" destOrd="0" presId="urn:microsoft.com/office/officeart/2005/8/layout/chart3"/>
    <dgm:cxn modelId="{9646F662-864C-4DCC-9BE0-F661A985457C}" srcId="{234351D5-0BA4-4B4C-9F90-1F67F8717721}" destId="{53AC3EE0-04B7-4A65-AEA2-3DC36138A1EB}" srcOrd="0" destOrd="0" parTransId="{5207765E-00D2-4D1E-A2F1-8EB8CE114348}" sibTransId="{9B1F8A68-096A-4D1F-B62A-5230E0BB7DA5}"/>
    <dgm:cxn modelId="{4DF0807D-A914-4A06-A628-B268F1EDF1D5}" type="presOf" srcId="{53AC3EE0-04B7-4A65-AEA2-3DC36138A1EB}" destId="{E923E5F6-F7C4-497B-B53F-4F9391B5D05F}" srcOrd="0" destOrd="0" presId="urn:microsoft.com/office/officeart/2005/8/layout/chart3"/>
    <dgm:cxn modelId="{326023A0-E0C3-4E1F-8F44-F56554994BB8}" type="presOf" srcId="{234351D5-0BA4-4B4C-9F90-1F67F8717721}" destId="{480FBC00-FA3F-4497-9BB4-A1BDCC7A90A8}" srcOrd="0" destOrd="0" presId="urn:microsoft.com/office/officeart/2005/8/layout/chart3"/>
    <dgm:cxn modelId="{D8501EB9-B1D2-41A9-902C-7BAADF4682E8}" srcId="{234351D5-0BA4-4B4C-9F90-1F67F8717721}" destId="{845F2E52-5268-4404-8CFF-2EBD2688CB6E}" srcOrd="1" destOrd="0" parTransId="{0E8C3CE7-451E-4E57-B8D2-7C3B05567994}" sibTransId="{76871461-94A6-4CA6-940A-A0FBD00AA931}"/>
    <dgm:cxn modelId="{0606D2D9-2713-4CA9-A655-9E07E16ECAFC}" type="presOf" srcId="{845F2E52-5268-4404-8CFF-2EBD2688CB6E}" destId="{A7903BB3-0DAE-423A-B132-5DB121A851DB}" srcOrd="0" destOrd="0" presId="urn:microsoft.com/office/officeart/2005/8/layout/chart3"/>
    <dgm:cxn modelId="{9B230AB8-1D89-429D-93CA-DB011EE61623}" type="presParOf" srcId="{480FBC00-FA3F-4497-9BB4-A1BDCC7A90A8}" destId="{E923E5F6-F7C4-497B-B53F-4F9391B5D05F}" srcOrd="0" destOrd="0" presId="urn:microsoft.com/office/officeart/2005/8/layout/chart3"/>
    <dgm:cxn modelId="{B799CA27-0D5A-4E53-9AB2-9224462BF709}" type="presParOf" srcId="{480FBC00-FA3F-4497-9BB4-A1BDCC7A90A8}" destId="{6ACDB408-E1D9-433E-A38D-BE7890BE3196}" srcOrd="1" destOrd="0" presId="urn:microsoft.com/office/officeart/2005/8/layout/chart3"/>
    <dgm:cxn modelId="{AA99ABDB-30EA-41A5-9372-CC2C774054BD}" type="presParOf" srcId="{480FBC00-FA3F-4497-9BB4-A1BDCC7A90A8}" destId="{A7903BB3-0DAE-423A-B132-5DB121A851DB}" srcOrd="2" destOrd="0" presId="urn:microsoft.com/office/officeart/2005/8/layout/chart3"/>
    <dgm:cxn modelId="{8F1FCBA3-E5F5-4150-8DF8-2BAC34EBA649}" type="presParOf" srcId="{480FBC00-FA3F-4497-9BB4-A1BDCC7A90A8}" destId="{C028AD57-C88E-4786-8664-C11406D83340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EE9814-D165-46F6-B1BA-741E4BB1F7D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A318607-AFB7-46D6-9315-11AC11CEF56E}">
      <dgm:prSet phldrT="[Texto]" custT="1"/>
      <dgm:spPr/>
      <dgm:t>
        <a:bodyPr/>
        <a:lstStyle/>
        <a:p>
          <a:r>
            <a:rPr lang="pt-BR" sz="1600" b="1" dirty="0">
              <a:solidFill>
                <a:schemeClr val="tx2"/>
              </a:solidFill>
            </a:rPr>
            <a:t>Administração Direta:</a:t>
          </a:r>
        </a:p>
      </dgm:t>
    </dgm:pt>
    <dgm:pt modelId="{B6323919-2F8B-4347-A9B8-5EDB63BEDBAF}" type="parTrans" cxnId="{78A8606D-9666-49FB-AC85-863337D79EFD}">
      <dgm:prSet/>
      <dgm:spPr/>
      <dgm:t>
        <a:bodyPr/>
        <a:lstStyle/>
        <a:p>
          <a:endParaRPr lang="pt-BR"/>
        </a:p>
      </dgm:t>
    </dgm:pt>
    <dgm:pt modelId="{15A863F3-B607-4EA1-87B2-9DD06671322D}" type="sibTrans" cxnId="{78A8606D-9666-49FB-AC85-863337D79EFD}">
      <dgm:prSet/>
      <dgm:spPr/>
      <dgm:t>
        <a:bodyPr/>
        <a:lstStyle/>
        <a:p>
          <a:endParaRPr lang="pt-BR"/>
        </a:p>
      </dgm:t>
    </dgm:pt>
    <dgm:pt modelId="{D0073E44-A394-4015-AD05-744FD9127FA7}">
      <dgm:prSet custT="1"/>
      <dgm:spPr/>
      <dgm:t>
        <a:bodyPr/>
        <a:lstStyle/>
        <a:p>
          <a:r>
            <a:rPr lang="pt-BR" sz="1600" b="1" dirty="0">
              <a:solidFill>
                <a:schemeClr val="tx2"/>
              </a:solidFill>
            </a:rPr>
            <a:t>Administração Indireta:</a:t>
          </a:r>
        </a:p>
      </dgm:t>
    </dgm:pt>
    <dgm:pt modelId="{5247ABAA-BE45-4452-AAE4-8FF2ADF4EF71}" type="parTrans" cxnId="{D079DA7D-2B29-41C1-8D48-B3B757368DC6}">
      <dgm:prSet/>
      <dgm:spPr/>
      <dgm:t>
        <a:bodyPr/>
        <a:lstStyle/>
        <a:p>
          <a:endParaRPr lang="pt-BR"/>
        </a:p>
      </dgm:t>
    </dgm:pt>
    <dgm:pt modelId="{CCCFBC56-E161-4437-B3D0-B14893FE252D}" type="sibTrans" cxnId="{D079DA7D-2B29-41C1-8D48-B3B757368DC6}">
      <dgm:prSet/>
      <dgm:spPr/>
      <dgm:t>
        <a:bodyPr/>
        <a:lstStyle/>
        <a:p>
          <a:endParaRPr lang="pt-BR"/>
        </a:p>
      </dgm:t>
    </dgm:pt>
    <dgm:pt modelId="{73E73FE0-E2DC-4785-9C57-B02929AF1DF6}">
      <dgm:prSet custT="1"/>
      <dgm:spPr/>
      <dgm:t>
        <a:bodyPr/>
        <a:lstStyle/>
        <a:p>
          <a:r>
            <a:rPr lang="pt-BR" sz="1600" b="1" dirty="0">
              <a:solidFill>
                <a:schemeClr val="tx2"/>
              </a:solidFill>
            </a:rPr>
            <a:t>Competências privativas de estado</a:t>
          </a:r>
        </a:p>
      </dgm:t>
    </dgm:pt>
    <dgm:pt modelId="{D93C2410-4917-42A4-A836-F44217002BCE}" type="parTrans" cxnId="{35B027D8-9958-4F18-885E-9CAF34367B35}">
      <dgm:prSet/>
      <dgm:spPr/>
      <dgm:t>
        <a:bodyPr/>
        <a:lstStyle/>
        <a:p>
          <a:endParaRPr lang="pt-BR"/>
        </a:p>
      </dgm:t>
    </dgm:pt>
    <dgm:pt modelId="{8D0C6B41-A676-43F4-92BF-52D35A3FAC82}" type="sibTrans" cxnId="{35B027D8-9958-4F18-885E-9CAF34367B35}">
      <dgm:prSet/>
      <dgm:spPr/>
      <dgm:t>
        <a:bodyPr/>
        <a:lstStyle/>
        <a:p>
          <a:endParaRPr lang="pt-BR"/>
        </a:p>
      </dgm:t>
    </dgm:pt>
    <dgm:pt modelId="{56D5D0FE-6D5C-4967-921F-FC5510D878AD}">
      <dgm:prSet phldrT="[Texto]" custT="1"/>
      <dgm:spPr/>
      <dgm:t>
        <a:bodyPr/>
        <a:lstStyle/>
        <a:p>
          <a:r>
            <a:rPr lang="pt-BR" sz="1600" dirty="0"/>
            <a:t>a direção das políticas públicas de saúde é privativa das Secretarias de Saúde </a:t>
          </a:r>
        </a:p>
      </dgm:t>
    </dgm:pt>
    <dgm:pt modelId="{845B3D99-06A1-4DBB-AF84-001D37741E5D}" type="parTrans" cxnId="{E4FF4971-2EAC-4C0F-A399-4F8C3B4D064C}">
      <dgm:prSet/>
      <dgm:spPr/>
      <dgm:t>
        <a:bodyPr/>
        <a:lstStyle/>
        <a:p>
          <a:endParaRPr lang="pt-BR"/>
        </a:p>
      </dgm:t>
    </dgm:pt>
    <dgm:pt modelId="{E5722D1E-A079-4F6E-9DE4-F98856D63312}" type="sibTrans" cxnId="{E4FF4971-2EAC-4C0F-A399-4F8C3B4D064C}">
      <dgm:prSet/>
      <dgm:spPr/>
      <dgm:t>
        <a:bodyPr/>
        <a:lstStyle/>
        <a:p>
          <a:endParaRPr lang="pt-BR"/>
        </a:p>
      </dgm:t>
    </dgm:pt>
    <dgm:pt modelId="{8B3BE1A3-BE44-464F-85EB-1A6D2E3999D2}">
      <dgm:prSet custT="1"/>
      <dgm:spPr/>
      <dgm:t>
        <a:bodyPr/>
        <a:lstStyle/>
        <a:p>
          <a:r>
            <a:rPr lang="pt-BR" sz="1600" dirty="0"/>
            <a:t>descentralização de atividades executivas, prestação de </a:t>
          </a:r>
          <a:r>
            <a:rPr lang="pt-BR" sz="1600" b="1" u="sng" dirty="0">
              <a:solidFill>
                <a:schemeClr val="accent1">
                  <a:lumMod val="75000"/>
                </a:schemeClr>
              </a:solidFill>
            </a:rPr>
            <a:t>serviços públicos </a:t>
          </a:r>
          <a:r>
            <a:rPr lang="pt-BR" sz="1600" dirty="0"/>
            <a:t>à população</a:t>
          </a:r>
        </a:p>
      </dgm:t>
    </dgm:pt>
    <dgm:pt modelId="{28F6C97A-CB1F-4C83-B8E8-865A26FE0172}" type="parTrans" cxnId="{2BE0828E-AC43-48E0-93A8-FE6791862AF5}">
      <dgm:prSet/>
      <dgm:spPr/>
      <dgm:t>
        <a:bodyPr/>
        <a:lstStyle/>
        <a:p>
          <a:endParaRPr lang="pt-BR"/>
        </a:p>
      </dgm:t>
    </dgm:pt>
    <dgm:pt modelId="{A15D4477-AE6E-444B-BD58-40F959167494}" type="sibTrans" cxnId="{2BE0828E-AC43-48E0-93A8-FE6791862AF5}">
      <dgm:prSet/>
      <dgm:spPr/>
      <dgm:t>
        <a:bodyPr/>
        <a:lstStyle/>
        <a:p>
          <a:endParaRPr lang="pt-BR"/>
        </a:p>
      </dgm:t>
    </dgm:pt>
    <dgm:pt modelId="{5E33ABFE-C11D-4E1C-A7A6-7FD8BA4F912A}">
      <dgm:prSet custT="1"/>
      <dgm:spPr/>
      <dgm:t>
        <a:bodyPr/>
        <a:lstStyle/>
        <a:p>
          <a:r>
            <a:rPr lang="pt-BR" sz="1600" dirty="0"/>
            <a:t>Pessoas jurídicas de direito público: autarquias e fundações públicas de direito publico</a:t>
          </a:r>
        </a:p>
      </dgm:t>
    </dgm:pt>
    <dgm:pt modelId="{AE8EB50E-EAE8-4053-8898-9076CD3DFFEE}" type="parTrans" cxnId="{9464339E-74B4-4CB5-8060-6C9567554297}">
      <dgm:prSet/>
      <dgm:spPr/>
      <dgm:t>
        <a:bodyPr/>
        <a:lstStyle/>
        <a:p>
          <a:endParaRPr lang="pt-BR"/>
        </a:p>
      </dgm:t>
    </dgm:pt>
    <dgm:pt modelId="{A122CC59-483A-4038-8BC8-7828CAC42140}" type="sibTrans" cxnId="{9464339E-74B4-4CB5-8060-6C9567554297}">
      <dgm:prSet/>
      <dgm:spPr/>
      <dgm:t>
        <a:bodyPr/>
        <a:lstStyle/>
        <a:p>
          <a:endParaRPr lang="pt-BR"/>
        </a:p>
      </dgm:t>
    </dgm:pt>
    <dgm:pt modelId="{2A58D395-B6AD-4E06-9670-410E0E56EFFE}">
      <dgm:prSet custT="1"/>
      <dgm:spPr/>
      <dgm:t>
        <a:bodyPr/>
        <a:lstStyle/>
        <a:p>
          <a:r>
            <a:rPr lang="pt-BR" sz="1600" b="1" dirty="0">
              <a:solidFill>
                <a:schemeClr val="tx2"/>
              </a:solidFill>
            </a:rPr>
            <a:t>Consórcios públicos:</a:t>
          </a:r>
        </a:p>
      </dgm:t>
    </dgm:pt>
    <dgm:pt modelId="{33EB6062-C88A-47B2-B71E-9B842452C288}" type="parTrans" cxnId="{BE29CDE1-0F57-4938-ACF5-D04C8E708E95}">
      <dgm:prSet/>
      <dgm:spPr/>
      <dgm:t>
        <a:bodyPr/>
        <a:lstStyle/>
        <a:p>
          <a:endParaRPr lang="pt-BR"/>
        </a:p>
      </dgm:t>
    </dgm:pt>
    <dgm:pt modelId="{E84284F1-EB71-4EE3-9660-AF116E5DC111}" type="sibTrans" cxnId="{BE29CDE1-0F57-4938-ACF5-D04C8E708E95}">
      <dgm:prSet/>
      <dgm:spPr/>
      <dgm:t>
        <a:bodyPr/>
        <a:lstStyle/>
        <a:p>
          <a:endParaRPr lang="pt-BR"/>
        </a:p>
      </dgm:t>
    </dgm:pt>
    <dgm:pt modelId="{1D6DA1E1-A2F9-489F-B013-190B9A15BD92}">
      <dgm:prSet custT="1"/>
      <dgm:spPr/>
      <dgm:t>
        <a:bodyPr/>
        <a:lstStyle/>
        <a:p>
          <a:r>
            <a:rPr lang="pt-BR" sz="1600" dirty="0"/>
            <a:t>Atuação conjunta entre entes federativos. </a:t>
          </a:r>
        </a:p>
        <a:p>
          <a:r>
            <a:rPr lang="pt-BR" sz="1600" dirty="0"/>
            <a:t>Exercem </a:t>
          </a:r>
          <a:r>
            <a:rPr lang="pt-BR" sz="1600" b="1" u="sng" dirty="0">
              <a:solidFill>
                <a:schemeClr val="accent1">
                  <a:lumMod val="75000"/>
                </a:schemeClr>
              </a:solidFill>
            </a:rPr>
            <a:t>competências descentralizadas </a:t>
          </a:r>
        </a:p>
      </dgm:t>
    </dgm:pt>
    <dgm:pt modelId="{6A866BF5-06F6-4C09-80E5-A52D6B79D265}" type="parTrans" cxnId="{DAE49916-5378-47E9-8DD9-8E5A17A17B06}">
      <dgm:prSet/>
      <dgm:spPr/>
      <dgm:t>
        <a:bodyPr/>
        <a:lstStyle/>
        <a:p>
          <a:endParaRPr lang="pt-BR"/>
        </a:p>
      </dgm:t>
    </dgm:pt>
    <dgm:pt modelId="{B90C9F90-BF9A-4C4B-BBE9-C63B77110C3A}" type="sibTrans" cxnId="{DAE49916-5378-47E9-8DD9-8E5A17A17B06}">
      <dgm:prSet/>
      <dgm:spPr/>
      <dgm:t>
        <a:bodyPr/>
        <a:lstStyle/>
        <a:p>
          <a:endParaRPr lang="pt-BR"/>
        </a:p>
      </dgm:t>
    </dgm:pt>
    <dgm:pt modelId="{B217A0EF-EA55-46A0-8168-85E207CA0452}">
      <dgm:prSet custT="1"/>
      <dgm:spPr/>
      <dgm:t>
        <a:bodyPr/>
        <a:lstStyle/>
        <a:p>
          <a:r>
            <a:rPr lang="pt-BR" sz="1600" b="1" dirty="0">
              <a:solidFill>
                <a:schemeClr val="tx2"/>
              </a:solidFill>
            </a:rPr>
            <a:t>Empresa Pública</a:t>
          </a:r>
        </a:p>
        <a:p>
          <a:endParaRPr lang="pt-BR" sz="1600" b="1" dirty="0">
            <a:solidFill>
              <a:schemeClr val="tx2"/>
            </a:solidFill>
          </a:endParaRPr>
        </a:p>
      </dgm:t>
    </dgm:pt>
    <dgm:pt modelId="{37CD3CF5-40AA-4562-B7BC-B147A6C71DCF}" type="parTrans" cxnId="{241BA0B1-C3B5-4901-AF74-32A0E66F85B4}">
      <dgm:prSet/>
      <dgm:spPr/>
      <dgm:t>
        <a:bodyPr/>
        <a:lstStyle/>
        <a:p>
          <a:endParaRPr lang="pt-BR"/>
        </a:p>
      </dgm:t>
    </dgm:pt>
    <dgm:pt modelId="{8F56885F-ED4F-4410-AD0F-1069645D4A50}" type="sibTrans" cxnId="{241BA0B1-C3B5-4901-AF74-32A0E66F85B4}">
      <dgm:prSet/>
      <dgm:spPr/>
      <dgm:t>
        <a:bodyPr/>
        <a:lstStyle/>
        <a:p>
          <a:endParaRPr lang="pt-BR"/>
        </a:p>
      </dgm:t>
    </dgm:pt>
    <dgm:pt modelId="{63CDEC00-0CF3-49D7-8BB1-8B7739EFD406}">
      <dgm:prSet custT="1"/>
      <dgm:spPr/>
      <dgm:t>
        <a:bodyPr/>
        <a:lstStyle/>
        <a:p>
          <a:r>
            <a:rPr lang="pt-BR" sz="1600" dirty="0"/>
            <a:t>Novidade: empresa “social”, sem fins lucrativos </a:t>
          </a:r>
        </a:p>
      </dgm:t>
    </dgm:pt>
    <dgm:pt modelId="{AF6FD0B4-1773-453E-93C5-799382933189}" type="parTrans" cxnId="{44648AE1-E135-4125-ADF6-C10202F90DD9}">
      <dgm:prSet/>
      <dgm:spPr/>
      <dgm:t>
        <a:bodyPr/>
        <a:lstStyle/>
        <a:p>
          <a:endParaRPr lang="pt-BR"/>
        </a:p>
      </dgm:t>
    </dgm:pt>
    <dgm:pt modelId="{8271337E-D44F-45D2-B039-29E50C76422E}" type="sibTrans" cxnId="{44648AE1-E135-4125-ADF6-C10202F90DD9}">
      <dgm:prSet/>
      <dgm:spPr/>
      <dgm:t>
        <a:bodyPr/>
        <a:lstStyle/>
        <a:p>
          <a:endParaRPr lang="pt-BR"/>
        </a:p>
      </dgm:t>
    </dgm:pt>
    <dgm:pt modelId="{7A1C1132-EEC5-4513-A00B-6A1E926764A2}">
      <dgm:prSet custT="1"/>
      <dgm:spPr/>
      <dgm:t>
        <a:bodyPr/>
        <a:lstStyle/>
        <a:p>
          <a:r>
            <a:rPr lang="pt-BR" sz="16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Fundações e empresas estatais:</a:t>
          </a:r>
        </a:p>
      </dgm:t>
    </dgm:pt>
    <dgm:pt modelId="{6255DF79-FCCC-4850-982F-061E0392C20E}" type="parTrans" cxnId="{91F536C5-03C9-47B2-AF1F-950ADD972E40}">
      <dgm:prSet/>
      <dgm:spPr/>
      <dgm:t>
        <a:bodyPr/>
        <a:lstStyle/>
        <a:p>
          <a:endParaRPr lang="pt-BR"/>
        </a:p>
      </dgm:t>
    </dgm:pt>
    <dgm:pt modelId="{EAEF9896-8B84-404A-8C89-89BD55127F86}" type="sibTrans" cxnId="{91F536C5-03C9-47B2-AF1F-950ADD972E40}">
      <dgm:prSet/>
      <dgm:spPr/>
      <dgm:t>
        <a:bodyPr/>
        <a:lstStyle/>
        <a:p>
          <a:endParaRPr lang="pt-BR"/>
        </a:p>
      </dgm:t>
    </dgm:pt>
    <dgm:pt modelId="{552A3527-4347-412E-A31E-C0BB383404E9}">
      <dgm:prSet custT="1"/>
      <dgm:spPr/>
      <dgm:t>
        <a:bodyPr/>
        <a:lstStyle/>
        <a:p>
          <a:r>
            <a:rPr lang="pt-B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Regidas </a:t>
          </a:r>
          <a:r>
            <a:rPr lang="pt-BR" sz="1600" b="1" u="sng" kern="1200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+mn-ea"/>
              <a:cs typeface="+mn-cs"/>
            </a:rPr>
            <a:t>pelo direito público </a:t>
          </a:r>
          <a:r>
            <a:rPr lang="pt-B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com derrogações de direito privado</a:t>
          </a:r>
        </a:p>
      </dgm:t>
    </dgm:pt>
    <dgm:pt modelId="{F8FA20B1-0340-47B9-A438-F0122207051E}" type="parTrans" cxnId="{4C5CBC47-2AF4-4318-8AB9-FEE7B0FA4130}">
      <dgm:prSet/>
      <dgm:spPr/>
      <dgm:t>
        <a:bodyPr/>
        <a:lstStyle/>
        <a:p>
          <a:endParaRPr lang="pt-BR"/>
        </a:p>
      </dgm:t>
    </dgm:pt>
    <dgm:pt modelId="{49BC15EB-7809-4E0C-A685-249079844157}" type="sibTrans" cxnId="{4C5CBC47-2AF4-4318-8AB9-FEE7B0FA4130}">
      <dgm:prSet/>
      <dgm:spPr/>
      <dgm:t>
        <a:bodyPr/>
        <a:lstStyle/>
        <a:p>
          <a:endParaRPr lang="pt-BR"/>
        </a:p>
      </dgm:t>
    </dgm:pt>
    <dgm:pt modelId="{5DF8754C-A9D3-4F6F-84B2-F5780257CC55}" type="pres">
      <dgm:prSet presAssocID="{11EE9814-D165-46F6-B1BA-741E4BB1F7D1}" presName="vert0" presStyleCnt="0">
        <dgm:presLayoutVars>
          <dgm:dir/>
          <dgm:animOne val="branch"/>
          <dgm:animLvl val="lvl"/>
        </dgm:presLayoutVars>
      </dgm:prSet>
      <dgm:spPr/>
    </dgm:pt>
    <dgm:pt modelId="{C3A114F2-318D-4AAE-B0AA-CE0938DD5C5A}" type="pres">
      <dgm:prSet presAssocID="{AA318607-AFB7-46D6-9315-11AC11CEF56E}" presName="thickLine" presStyleLbl="alignNode1" presStyleIdx="0" presStyleCnt="6" custLinFactNeighborX="509" custLinFactNeighborY="-28372"/>
      <dgm:spPr/>
    </dgm:pt>
    <dgm:pt modelId="{5978DF35-68A0-43EB-8CBF-A24B647839AC}" type="pres">
      <dgm:prSet presAssocID="{AA318607-AFB7-46D6-9315-11AC11CEF56E}" presName="horz1" presStyleCnt="0"/>
      <dgm:spPr/>
    </dgm:pt>
    <dgm:pt modelId="{9C49759C-4CA9-4E78-B2A7-36E90A170C41}" type="pres">
      <dgm:prSet presAssocID="{AA318607-AFB7-46D6-9315-11AC11CEF56E}" presName="tx1" presStyleLbl="revTx" presStyleIdx="0" presStyleCnt="12" custScaleX="163255"/>
      <dgm:spPr/>
    </dgm:pt>
    <dgm:pt modelId="{F5C3D208-2D0E-4DE7-B23A-FD3231D16971}" type="pres">
      <dgm:prSet presAssocID="{AA318607-AFB7-46D6-9315-11AC11CEF56E}" presName="vert1" presStyleCnt="0"/>
      <dgm:spPr/>
    </dgm:pt>
    <dgm:pt modelId="{89D5074F-6112-47CA-8303-929E01596F4D}" type="pres">
      <dgm:prSet presAssocID="{56D5D0FE-6D5C-4967-921F-FC5510D878AD}" presName="vertSpace2a" presStyleCnt="0"/>
      <dgm:spPr/>
    </dgm:pt>
    <dgm:pt modelId="{7DB813E5-93DD-4E2C-88DC-829D92673EB2}" type="pres">
      <dgm:prSet presAssocID="{56D5D0FE-6D5C-4967-921F-FC5510D878AD}" presName="horz2" presStyleCnt="0"/>
      <dgm:spPr/>
    </dgm:pt>
    <dgm:pt modelId="{58EDA672-DC83-40CB-84B4-E0D7406E9178}" type="pres">
      <dgm:prSet presAssocID="{56D5D0FE-6D5C-4967-921F-FC5510D878AD}" presName="horzSpace2" presStyleCnt="0"/>
      <dgm:spPr/>
    </dgm:pt>
    <dgm:pt modelId="{A31582B1-21CC-4B3F-8ECB-B8CA16A825F3}" type="pres">
      <dgm:prSet presAssocID="{56D5D0FE-6D5C-4967-921F-FC5510D878AD}" presName="tx2" presStyleLbl="revTx" presStyleIdx="1" presStyleCnt="12"/>
      <dgm:spPr/>
    </dgm:pt>
    <dgm:pt modelId="{49753291-791F-4167-8DB0-202314CF84CA}" type="pres">
      <dgm:prSet presAssocID="{56D5D0FE-6D5C-4967-921F-FC5510D878AD}" presName="vert2" presStyleCnt="0"/>
      <dgm:spPr/>
    </dgm:pt>
    <dgm:pt modelId="{BDB83A5A-38EF-4FD0-9AC7-8E7E27139377}" type="pres">
      <dgm:prSet presAssocID="{56D5D0FE-6D5C-4967-921F-FC5510D878AD}" presName="thinLine2b" presStyleLbl="callout" presStyleIdx="0" presStyleCnt="6" custLinFactY="1023059" custLinFactNeighborX="-358" custLinFactNeighborY="1100000"/>
      <dgm:spPr/>
    </dgm:pt>
    <dgm:pt modelId="{C53D869D-AB9B-42C5-ACA8-58F661DB0FF9}" type="pres">
      <dgm:prSet presAssocID="{56D5D0FE-6D5C-4967-921F-FC5510D878AD}" presName="vertSpace2b" presStyleCnt="0"/>
      <dgm:spPr/>
    </dgm:pt>
    <dgm:pt modelId="{02C23444-0FA1-4290-B1F7-1CDDBFF45E95}" type="pres">
      <dgm:prSet presAssocID="{D0073E44-A394-4015-AD05-744FD9127FA7}" presName="thickLine" presStyleLbl="alignNode1" presStyleIdx="1" presStyleCnt="6"/>
      <dgm:spPr/>
    </dgm:pt>
    <dgm:pt modelId="{6730EB39-838B-4816-A9BD-8ABB0C1AE179}" type="pres">
      <dgm:prSet presAssocID="{D0073E44-A394-4015-AD05-744FD9127FA7}" presName="horz1" presStyleCnt="0"/>
      <dgm:spPr/>
    </dgm:pt>
    <dgm:pt modelId="{888D39FC-47D0-4BEB-B63C-D7D531357990}" type="pres">
      <dgm:prSet presAssocID="{D0073E44-A394-4015-AD05-744FD9127FA7}" presName="tx1" presStyleLbl="revTx" presStyleIdx="2" presStyleCnt="12" custScaleX="163255"/>
      <dgm:spPr/>
    </dgm:pt>
    <dgm:pt modelId="{12E8BD03-FB0A-41D6-BBED-9090B9B9EAF1}" type="pres">
      <dgm:prSet presAssocID="{D0073E44-A394-4015-AD05-744FD9127FA7}" presName="vert1" presStyleCnt="0"/>
      <dgm:spPr/>
    </dgm:pt>
    <dgm:pt modelId="{41552D9D-7222-4FD3-9553-3D2B624F36EB}" type="pres">
      <dgm:prSet presAssocID="{8B3BE1A3-BE44-464F-85EB-1A6D2E3999D2}" presName="vertSpace2a" presStyleCnt="0"/>
      <dgm:spPr/>
    </dgm:pt>
    <dgm:pt modelId="{64BFF027-B012-47D2-80F2-180A3A1DDE6E}" type="pres">
      <dgm:prSet presAssocID="{8B3BE1A3-BE44-464F-85EB-1A6D2E3999D2}" presName="horz2" presStyleCnt="0"/>
      <dgm:spPr/>
    </dgm:pt>
    <dgm:pt modelId="{2EB05981-14AC-431D-A1D7-A43C7BDC8959}" type="pres">
      <dgm:prSet presAssocID="{8B3BE1A3-BE44-464F-85EB-1A6D2E3999D2}" presName="horzSpace2" presStyleCnt="0"/>
      <dgm:spPr/>
    </dgm:pt>
    <dgm:pt modelId="{859B2429-736A-4A60-AFBC-B762FF0E48CC}" type="pres">
      <dgm:prSet presAssocID="{8B3BE1A3-BE44-464F-85EB-1A6D2E3999D2}" presName="tx2" presStyleLbl="revTx" presStyleIdx="3" presStyleCnt="12"/>
      <dgm:spPr/>
    </dgm:pt>
    <dgm:pt modelId="{6255E90A-52EA-4C69-9D14-5BA0D211F928}" type="pres">
      <dgm:prSet presAssocID="{8B3BE1A3-BE44-464F-85EB-1A6D2E3999D2}" presName="vert2" presStyleCnt="0"/>
      <dgm:spPr/>
    </dgm:pt>
    <dgm:pt modelId="{81986F63-A468-4C83-9566-0F72266A3087}" type="pres">
      <dgm:prSet presAssocID="{8B3BE1A3-BE44-464F-85EB-1A6D2E3999D2}" presName="thinLine2b" presStyleLbl="callout" presStyleIdx="1" presStyleCnt="6"/>
      <dgm:spPr/>
    </dgm:pt>
    <dgm:pt modelId="{43C76649-FD9E-438B-B68B-020D43AC576A}" type="pres">
      <dgm:prSet presAssocID="{8B3BE1A3-BE44-464F-85EB-1A6D2E3999D2}" presName="vertSpace2b" presStyleCnt="0"/>
      <dgm:spPr/>
    </dgm:pt>
    <dgm:pt modelId="{E6743549-ABBF-4A13-B966-0822A5DA1C91}" type="pres">
      <dgm:prSet presAssocID="{73E73FE0-E2DC-4785-9C57-B02929AF1DF6}" presName="thickLine" presStyleLbl="alignNode1" presStyleIdx="2" presStyleCnt="6"/>
      <dgm:spPr/>
    </dgm:pt>
    <dgm:pt modelId="{87AA6CB7-E7B2-42CF-BCC3-B7FFCA328E8C}" type="pres">
      <dgm:prSet presAssocID="{73E73FE0-E2DC-4785-9C57-B02929AF1DF6}" presName="horz1" presStyleCnt="0"/>
      <dgm:spPr/>
    </dgm:pt>
    <dgm:pt modelId="{A88969AA-8274-4AA2-A524-05B65197BE2F}" type="pres">
      <dgm:prSet presAssocID="{73E73FE0-E2DC-4785-9C57-B02929AF1DF6}" presName="tx1" presStyleLbl="revTx" presStyleIdx="4" presStyleCnt="12" custScaleX="163255"/>
      <dgm:spPr/>
    </dgm:pt>
    <dgm:pt modelId="{4BFEA55D-84D5-432E-BA76-D6F4FF1E7456}" type="pres">
      <dgm:prSet presAssocID="{73E73FE0-E2DC-4785-9C57-B02929AF1DF6}" presName="vert1" presStyleCnt="0"/>
      <dgm:spPr/>
    </dgm:pt>
    <dgm:pt modelId="{BD046AF8-A651-4D35-9822-34CEA7B7E591}" type="pres">
      <dgm:prSet presAssocID="{5E33ABFE-C11D-4E1C-A7A6-7FD8BA4F912A}" presName="vertSpace2a" presStyleCnt="0"/>
      <dgm:spPr/>
    </dgm:pt>
    <dgm:pt modelId="{A46727D3-273A-4497-8CA6-1E43B83E65AB}" type="pres">
      <dgm:prSet presAssocID="{5E33ABFE-C11D-4E1C-A7A6-7FD8BA4F912A}" presName="horz2" presStyleCnt="0"/>
      <dgm:spPr/>
    </dgm:pt>
    <dgm:pt modelId="{F5A7ACF8-C358-4B6D-B811-AF6E4A58F6AE}" type="pres">
      <dgm:prSet presAssocID="{5E33ABFE-C11D-4E1C-A7A6-7FD8BA4F912A}" presName="horzSpace2" presStyleCnt="0"/>
      <dgm:spPr/>
    </dgm:pt>
    <dgm:pt modelId="{B9330658-A05C-4416-B9CE-4F19EA87F7D9}" type="pres">
      <dgm:prSet presAssocID="{5E33ABFE-C11D-4E1C-A7A6-7FD8BA4F912A}" presName="tx2" presStyleLbl="revTx" presStyleIdx="5" presStyleCnt="12"/>
      <dgm:spPr/>
    </dgm:pt>
    <dgm:pt modelId="{F5EB7F5F-94AB-4F45-A8CC-98152FC4C7BB}" type="pres">
      <dgm:prSet presAssocID="{5E33ABFE-C11D-4E1C-A7A6-7FD8BA4F912A}" presName="vert2" presStyleCnt="0"/>
      <dgm:spPr/>
    </dgm:pt>
    <dgm:pt modelId="{69DB8498-FF16-440E-B14B-F327D16F5D39}" type="pres">
      <dgm:prSet presAssocID="{5E33ABFE-C11D-4E1C-A7A6-7FD8BA4F912A}" presName="thinLine2b" presStyleLbl="callout" presStyleIdx="2" presStyleCnt="6"/>
      <dgm:spPr/>
    </dgm:pt>
    <dgm:pt modelId="{A7D143F4-A735-4A36-AFE5-5269A5B89902}" type="pres">
      <dgm:prSet presAssocID="{5E33ABFE-C11D-4E1C-A7A6-7FD8BA4F912A}" presName="vertSpace2b" presStyleCnt="0"/>
      <dgm:spPr/>
    </dgm:pt>
    <dgm:pt modelId="{E4DE19D9-6909-4E04-812B-3339ECB988D7}" type="pres">
      <dgm:prSet presAssocID="{7A1C1132-EEC5-4513-A00B-6A1E926764A2}" presName="thickLine" presStyleLbl="alignNode1" presStyleIdx="3" presStyleCnt="6"/>
      <dgm:spPr/>
    </dgm:pt>
    <dgm:pt modelId="{73CC93E2-5312-417C-9C32-13F1B4D79C99}" type="pres">
      <dgm:prSet presAssocID="{7A1C1132-EEC5-4513-A00B-6A1E926764A2}" presName="horz1" presStyleCnt="0"/>
      <dgm:spPr/>
    </dgm:pt>
    <dgm:pt modelId="{82E2A538-940A-42D5-B514-E9ED789FF214}" type="pres">
      <dgm:prSet presAssocID="{7A1C1132-EEC5-4513-A00B-6A1E926764A2}" presName="tx1" presStyleLbl="revTx" presStyleIdx="6" presStyleCnt="12" custScaleX="170308"/>
      <dgm:spPr/>
    </dgm:pt>
    <dgm:pt modelId="{F7B8A2D2-B320-46F2-BA7A-F5CAF2F1CCD1}" type="pres">
      <dgm:prSet presAssocID="{7A1C1132-EEC5-4513-A00B-6A1E926764A2}" presName="vert1" presStyleCnt="0"/>
      <dgm:spPr/>
    </dgm:pt>
    <dgm:pt modelId="{9F1AD29C-4492-46BB-8D0A-A8F76AB4BEFD}" type="pres">
      <dgm:prSet presAssocID="{552A3527-4347-412E-A31E-C0BB383404E9}" presName="vertSpace2a" presStyleCnt="0"/>
      <dgm:spPr/>
    </dgm:pt>
    <dgm:pt modelId="{32443049-4FBC-4276-93AA-D37BC4BA7B83}" type="pres">
      <dgm:prSet presAssocID="{552A3527-4347-412E-A31E-C0BB383404E9}" presName="horz2" presStyleCnt="0"/>
      <dgm:spPr/>
    </dgm:pt>
    <dgm:pt modelId="{F78FB620-7C28-45E5-B880-482FBB508AC7}" type="pres">
      <dgm:prSet presAssocID="{552A3527-4347-412E-A31E-C0BB383404E9}" presName="horzSpace2" presStyleCnt="0"/>
      <dgm:spPr/>
    </dgm:pt>
    <dgm:pt modelId="{683B80A1-5ADF-4A27-9EBA-C7B7B7BEE830}" type="pres">
      <dgm:prSet presAssocID="{552A3527-4347-412E-A31E-C0BB383404E9}" presName="tx2" presStyleLbl="revTx" presStyleIdx="7" presStyleCnt="12"/>
      <dgm:spPr/>
    </dgm:pt>
    <dgm:pt modelId="{E0E614F1-CEB4-482D-98C6-A15632CA070E}" type="pres">
      <dgm:prSet presAssocID="{552A3527-4347-412E-A31E-C0BB383404E9}" presName="vert2" presStyleCnt="0"/>
      <dgm:spPr/>
    </dgm:pt>
    <dgm:pt modelId="{ACE3A727-D9CE-41B1-ACD6-6EF371AE7E8A}" type="pres">
      <dgm:prSet presAssocID="{552A3527-4347-412E-A31E-C0BB383404E9}" presName="thinLine2b" presStyleLbl="callout" presStyleIdx="3" presStyleCnt="6"/>
      <dgm:spPr/>
    </dgm:pt>
    <dgm:pt modelId="{937DEC33-C80B-4B16-9436-0BDD6D872D04}" type="pres">
      <dgm:prSet presAssocID="{552A3527-4347-412E-A31E-C0BB383404E9}" presName="vertSpace2b" presStyleCnt="0"/>
      <dgm:spPr/>
    </dgm:pt>
    <dgm:pt modelId="{D46977F1-4C24-41D7-93FF-034555E4696C}" type="pres">
      <dgm:prSet presAssocID="{2A58D395-B6AD-4E06-9670-410E0E56EFFE}" presName="thickLine" presStyleLbl="alignNode1" presStyleIdx="4" presStyleCnt="6"/>
      <dgm:spPr/>
    </dgm:pt>
    <dgm:pt modelId="{C29E3A14-460B-4E49-81C8-B9655AF9FD08}" type="pres">
      <dgm:prSet presAssocID="{2A58D395-B6AD-4E06-9670-410E0E56EFFE}" presName="horz1" presStyleCnt="0"/>
      <dgm:spPr/>
    </dgm:pt>
    <dgm:pt modelId="{CE7C1D05-D4F0-4EBD-95E0-907CFF0B7DCB}" type="pres">
      <dgm:prSet presAssocID="{2A58D395-B6AD-4E06-9670-410E0E56EFFE}" presName="tx1" presStyleLbl="revTx" presStyleIdx="8" presStyleCnt="12" custScaleX="163255"/>
      <dgm:spPr/>
    </dgm:pt>
    <dgm:pt modelId="{E15DBBA9-CEF8-4E3D-BC8C-645021C9FD5A}" type="pres">
      <dgm:prSet presAssocID="{2A58D395-B6AD-4E06-9670-410E0E56EFFE}" presName="vert1" presStyleCnt="0"/>
      <dgm:spPr/>
    </dgm:pt>
    <dgm:pt modelId="{28D774E4-3726-4986-99B6-520C277CD66A}" type="pres">
      <dgm:prSet presAssocID="{1D6DA1E1-A2F9-489F-B013-190B9A15BD92}" presName="vertSpace2a" presStyleCnt="0"/>
      <dgm:spPr/>
    </dgm:pt>
    <dgm:pt modelId="{31F7C854-4C5A-4AC5-A3A8-3FC6C04AD04E}" type="pres">
      <dgm:prSet presAssocID="{1D6DA1E1-A2F9-489F-B013-190B9A15BD92}" presName="horz2" presStyleCnt="0"/>
      <dgm:spPr/>
    </dgm:pt>
    <dgm:pt modelId="{745E67A3-E975-467B-8507-2065BA8B66A1}" type="pres">
      <dgm:prSet presAssocID="{1D6DA1E1-A2F9-489F-B013-190B9A15BD92}" presName="horzSpace2" presStyleCnt="0"/>
      <dgm:spPr/>
    </dgm:pt>
    <dgm:pt modelId="{7B20B845-E1BA-4EB9-83CA-EB77FB6CEC46}" type="pres">
      <dgm:prSet presAssocID="{1D6DA1E1-A2F9-489F-B013-190B9A15BD92}" presName="tx2" presStyleLbl="revTx" presStyleIdx="9" presStyleCnt="12"/>
      <dgm:spPr/>
    </dgm:pt>
    <dgm:pt modelId="{145C1E96-EFFE-40C6-AAC7-46D991005DD9}" type="pres">
      <dgm:prSet presAssocID="{1D6DA1E1-A2F9-489F-B013-190B9A15BD92}" presName="vert2" presStyleCnt="0"/>
      <dgm:spPr/>
    </dgm:pt>
    <dgm:pt modelId="{F8E8C2EB-B46A-4E77-B437-85CF11713C48}" type="pres">
      <dgm:prSet presAssocID="{1D6DA1E1-A2F9-489F-B013-190B9A15BD92}" presName="thinLine2b" presStyleLbl="callout" presStyleIdx="4" presStyleCnt="6"/>
      <dgm:spPr/>
    </dgm:pt>
    <dgm:pt modelId="{4218171B-8C56-41A3-AF5D-77CD8028B3E8}" type="pres">
      <dgm:prSet presAssocID="{1D6DA1E1-A2F9-489F-B013-190B9A15BD92}" presName="vertSpace2b" presStyleCnt="0"/>
      <dgm:spPr/>
    </dgm:pt>
    <dgm:pt modelId="{0D5AB8F5-D534-4594-B1F0-D3F93603A003}" type="pres">
      <dgm:prSet presAssocID="{B217A0EF-EA55-46A0-8168-85E207CA0452}" presName="thickLine" presStyleLbl="alignNode1" presStyleIdx="5" presStyleCnt="6"/>
      <dgm:spPr/>
    </dgm:pt>
    <dgm:pt modelId="{DBC739F8-665E-433D-9709-9A09E6922C49}" type="pres">
      <dgm:prSet presAssocID="{B217A0EF-EA55-46A0-8168-85E207CA0452}" presName="horz1" presStyleCnt="0"/>
      <dgm:spPr/>
    </dgm:pt>
    <dgm:pt modelId="{77F8E0D7-900E-44B2-81EA-2BA5AFE5DE58}" type="pres">
      <dgm:prSet presAssocID="{B217A0EF-EA55-46A0-8168-85E207CA0452}" presName="tx1" presStyleLbl="revTx" presStyleIdx="10" presStyleCnt="12" custScaleX="163255"/>
      <dgm:spPr/>
    </dgm:pt>
    <dgm:pt modelId="{770F0696-70E7-4A46-82FB-2482444C8306}" type="pres">
      <dgm:prSet presAssocID="{B217A0EF-EA55-46A0-8168-85E207CA0452}" presName="vert1" presStyleCnt="0"/>
      <dgm:spPr/>
    </dgm:pt>
    <dgm:pt modelId="{C05D0A06-7E1C-4686-9B5C-BEB2B0B5F546}" type="pres">
      <dgm:prSet presAssocID="{63CDEC00-0CF3-49D7-8BB1-8B7739EFD406}" presName="vertSpace2a" presStyleCnt="0"/>
      <dgm:spPr/>
    </dgm:pt>
    <dgm:pt modelId="{488F912B-3EBE-4928-A59E-CFCD59BA6621}" type="pres">
      <dgm:prSet presAssocID="{63CDEC00-0CF3-49D7-8BB1-8B7739EFD406}" presName="horz2" presStyleCnt="0"/>
      <dgm:spPr/>
    </dgm:pt>
    <dgm:pt modelId="{5BEDC682-43F2-4B40-B17A-3830B91CDA2E}" type="pres">
      <dgm:prSet presAssocID="{63CDEC00-0CF3-49D7-8BB1-8B7739EFD406}" presName="horzSpace2" presStyleCnt="0"/>
      <dgm:spPr/>
    </dgm:pt>
    <dgm:pt modelId="{1FC9E4A4-B707-45E3-84CE-B40F6063F212}" type="pres">
      <dgm:prSet presAssocID="{63CDEC00-0CF3-49D7-8BB1-8B7739EFD406}" presName="tx2" presStyleLbl="revTx" presStyleIdx="11" presStyleCnt="12"/>
      <dgm:spPr/>
    </dgm:pt>
    <dgm:pt modelId="{00D829E1-A9AA-4048-B6F8-B6B97F48645D}" type="pres">
      <dgm:prSet presAssocID="{63CDEC00-0CF3-49D7-8BB1-8B7739EFD406}" presName="vert2" presStyleCnt="0"/>
      <dgm:spPr/>
    </dgm:pt>
    <dgm:pt modelId="{7D8AEA5B-3A44-47B0-9751-99CEB8FAA49E}" type="pres">
      <dgm:prSet presAssocID="{63CDEC00-0CF3-49D7-8BB1-8B7739EFD406}" presName="thinLine2b" presStyleLbl="callout" presStyleIdx="5" presStyleCnt="6"/>
      <dgm:spPr/>
    </dgm:pt>
    <dgm:pt modelId="{F6816CAE-0B8F-4D17-9B61-4909C5A79957}" type="pres">
      <dgm:prSet presAssocID="{63CDEC00-0CF3-49D7-8BB1-8B7739EFD406}" presName="vertSpace2b" presStyleCnt="0"/>
      <dgm:spPr/>
    </dgm:pt>
  </dgm:ptLst>
  <dgm:cxnLst>
    <dgm:cxn modelId="{2236B60B-EF71-467E-B4DE-E371E54A8D7C}" type="presOf" srcId="{8B3BE1A3-BE44-464F-85EB-1A6D2E3999D2}" destId="{859B2429-736A-4A60-AFBC-B762FF0E48CC}" srcOrd="0" destOrd="0" presId="urn:microsoft.com/office/officeart/2008/layout/LinedList"/>
    <dgm:cxn modelId="{DAE49916-5378-47E9-8DD9-8E5A17A17B06}" srcId="{2A58D395-B6AD-4E06-9670-410E0E56EFFE}" destId="{1D6DA1E1-A2F9-489F-B013-190B9A15BD92}" srcOrd="0" destOrd="0" parTransId="{6A866BF5-06F6-4C09-80E5-A52D6B79D265}" sibTransId="{B90C9F90-BF9A-4C4B-BBE9-C63B77110C3A}"/>
    <dgm:cxn modelId="{F104C922-94B6-42E4-820A-B443236DE024}" type="presOf" srcId="{1D6DA1E1-A2F9-489F-B013-190B9A15BD92}" destId="{7B20B845-E1BA-4EB9-83CA-EB77FB6CEC46}" srcOrd="0" destOrd="0" presId="urn:microsoft.com/office/officeart/2008/layout/LinedList"/>
    <dgm:cxn modelId="{D2D8D82C-BDC2-4AF6-B9E7-7953EC214B86}" type="presOf" srcId="{AA318607-AFB7-46D6-9315-11AC11CEF56E}" destId="{9C49759C-4CA9-4E78-B2A7-36E90A170C41}" srcOrd="0" destOrd="0" presId="urn:microsoft.com/office/officeart/2008/layout/LinedList"/>
    <dgm:cxn modelId="{064AB75D-BE92-4641-8A66-E12E1ABADA32}" type="presOf" srcId="{7A1C1132-EEC5-4513-A00B-6A1E926764A2}" destId="{82E2A538-940A-42D5-B514-E9ED789FF214}" srcOrd="0" destOrd="0" presId="urn:microsoft.com/office/officeart/2008/layout/LinedList"/>
    <dgm:cxn modelId="{739E9E46-7D4F-4EA3-8472-5EDB8D27AEF0}" type="presOf" srcId="{2A58D395-B6AD-4E06-9670-410E0E56EFFE}" destId="{CE7C1D05-D4F0-4EBD-95E0-907CFF0B7DCB}" srcOrd="0" destOrd="0" presId="urn:microsoft.com/office/officeart/2008/layout/LinedList"/>
    <dgm:cxn modelId="{4C5CBC47-2AF4-4318-8AB9-FEE7B0FA4130}" srcId="{7A1C1132-EEC5-4513-A00B-6A1E926764A2}" destId="{552A3527-4347-412E-A31E-C0BB383404E9}" srcOrd="0" destOrd="0" parTransId="{F8FA20B1-0340-47B9-A438-F0122207051E}" sibTransId="{49BC15EB-7809-4E0C-A685-249079844157}"/>
    <dgm:cxn modelId="{78A8606D-9666-49FB-AC85-863337D79EFD}" srcId="{11EE9814-D165-46F6-B1BA-741E4BB1F7D1}" destId="{AA318607-AFB7-46D6-9315-11AC11CEF56E}" srcOrd="0" destOrd="0" parTransId="{B6323919-2F8B-4347-A9B8-5EDB63BEDBAF}" sibTransId="{15A863F3-B607-4EA1-87B2-9DD06671322D}"/>
    <dgm:cxn modelId="{E4FF4971-2EAC-4C0F-A399-4F8C3B4D064C}" srcId="{AA318607-AFB7-46D6-9315-11AC11CEF56E}" destId="{56D5D0FE-6D5C-4967-921F-FC5510D878AD}" srcOrd="0" destOrd="0" parTransId="{845B3D99-06A1-4DBB-AF84-001D37741E5D}" sibTransId="{E5722D1E-A079-4F6E-9DE4-F98856D63312}"/>
    <dgm:cxn modelId="{5DA66E52-CF8A-4EAE-B874-CB35F7C2256D}" type="presOf" srcId="{D0073E44-A394-4015-AD05-744FD9127FA7}" destId="{888D39FC-47D0-4BEB-B63C-D7D531357990}" srcOrd="0" destOrd="0" presId="urn:microsoft.com/office/officeart/2008/layout/LinedList"/>
    <dgm:cxn modelId="{D079DA7D-2B29-41C1-8D48-B3B757368DC6}" srcId="{11EE9814-D165-46F6-B1BA-741E4BB1F7D1}" destId="{D0073E44-A394-4015-AD05-744FD9127FA7}" srcOrd="1" destOrd="0" parTransId="{5247ABAA-BE45-4452-AAE4-8FF2ADF4EF71}" sibTransId="{CCCFBC56-E161-4437-B3D0-B14893FE252D}"/>
    <dgm:cxn modelId="{2B00A282-9D56-4F8C-BCE8-4C40EB5D37EA}" type="presOf" srcId="{11EE9814-D165-46F6-B1BA-741E4BB1F7D1}" destId="{5DF8754C-A9D3-4F6F-84B2-F5780257CC55}" srcOrd="0" destOrd="0" presId="urn:microsoft.com/office/officeart/2008/layout/LinedList"/>
    <dgm:cxn modelId="{2BE0828E-AC43-48E0-93A8-FE6791862AF5}" srcId="{D0073E44-A394-4015-AD05-744FD9127FA7}" destId="{8B3BE1A3-BE44-464F-85EB-1A6D2E3999D2}" srcOrd="0" destOrd="0" parTransId="{28F6C97A-CB1F-4C83-B8E8-865A26FE0172}" sibTransId="{A15D4477-AE6E-444B-BD58-40F959167494}"/>
    <dgm:cxn modelId="{DFC6149A-0DEF-4912-B624-DF2D6FF78854}" type="presOf" srcId="{552A3527-4347-412E-A31E-C0BB383404E9}" destId="{683B80A1-5ADF-4A27-9EBA-C7B7B7BEE830}" srcOrd="0" destOrd="0" presId="urn:microsoft.com/office/officeart/2008/layout/LinedList"/>
    <dgm:cxn modelId="{9464339E-74B4-4CB5-8060-6C9567554297}" srcId="{73E73FE0-E2DC-4785-9C57-B02929AF1DF6}" destId="{5E33ABFE-C11D-4E1C-A7A6-7FD8BA4F912A}" srcOrd="0" destOrd="0" parTransId="{AE8EB50E-EAE8-4053-8898-9076CD3DFFEE}" sibTransId="{A122CC59-483A-4038-8BC8-7828CAC42140}"/>
    <dgm:cxn modelId="{07B45CAE-D174-47D4-B200-85DF7B64CBF0}" type="presOf" srcId="{5E33ABFE-C11D-4E1C-A7A6-7FD8BA4F912A}" destId="{B9330658-A05C-4416-B9CE-4F19EA87F7D9}" srcOrd="0" destOrd="0" presId="urn:microsoft.com/office/officeart/2008/layout/LinedList"/>
    <dgm:cxn modelId="{4FA445B1-290B-401A-A221-B08C04583D33}" type="presOf" srcId="{63CDEC00-0CF3-49D7-8BB1-8B7739EFD406}" destId="{1FC9E4A4-B707-45E3-84CE-B40F6063F212}" srcOrd="0" destOrd="0" presId="urn:microsoft.com/office/officeart/2008/layout/LinedList"/>
    <dgm:cxn modelId="{241BA0B1-C3B5-4901-AF74-32A0E66F85B4}" srcId="{11EE9814-D165-46F6-B1BA-741E4BB1F7D1}" destId="{B217A0EF-EA55-46A0-8168-85E207CA0452}" srcOrd="5" destOrd="0" parTransId="{37CD3CF5-40AA-4562-B7BC-B147A6C71DCF}" sibTransId="{8F56885F-ED4F-4410-AD0F-1069645D4A50}"/>
    <dgm:cxn modelId="{91F536C5-03C9-47B2-AF1F-950ADD972E40}" srcId="{11EE9814-D165-46F6-B1BA-741E4BB1F7D1}" destId="{7A1C1132-EEC5-4513-A00B-6A1E926764A2}" srcOrd="3" destOrd="0" parTransId="{6255DF79-FCCC-4850-982F-061E0392C20E}" sibTransId="{EAEF9896-8B84-404A-8C89-89BD55127F86}"/>
    <dgm:cxn modelId="{35B027D8-9958-4F18-885E-9CAF34367B35}" srcId="{11EE9814-D165-46F6-B1BA-741E4BB1F7D1}" destId="{73E73FE0-E2DC-4785-9C57-B02929AF1DF6}" srcOrd="2" destOrd="0" parTransId="{D93C2410-4917-42A4-A836-F44217002BCE}" sibTransId="{8D0C6B41-A676-43F4-92BF-52D35A3FAC82}"/>
    <dgm:cxn modelId="{44648AE1-E135-4125-ADF6-C10202F90DD9}" srcId="{B217A0EF-EA55-46A0-8168-85E207CA0452}" destId="{63CDEC00-0CF3-49D7-8BB1-8B7739EFD406}" srcOrd="0" destOrd="0" parTransId="{AF6FD0B4-1773-453E-93C5-799382933189}" sibTransId="{8271337E-D44F-45D2-B039-29E50C76422E}"/>
    <dgm:cxn modelId="{BE29CDE1-0F57-4938-ACF5-D04C8E708E95}" srcId="{11EE9814-D165-46F6-B1BA-741E4BB1F7D1}" destId="{2A58D395-B6AD-4E06-9670-410E0E56EFFE}" srcOrd="4" destOrd="0" parTransId="{33EB6062-C88A-47B2-B71E-9B842452C288}" sibTransId="{E84284F1-EB71-4EE3-9660-AF116E5DC111}"/>
    <dgm:cxn modelId="{013346EF-E3BD-4F12-821A-70F783B166BB}" type="presOf" srcId="{B217A0EF-EA55-46A0-8168-85E207CA0452}" destId="{77F8E0D7-900E-44B2-81EA-2BA5AFE5DE58}" srcOrd="0" destOrd="0" presId="urn:microsoft.com/office/officeart/2008/layout/LinedList"/>
    <dgm:cxn modelId="{8BDAD9F4-88F1-4175-9B33-34615D86707A}" type="presOf" srcId="{73E73FE0-E2DC-4785-9C57-B02929AF1DF6}" destId="{A88969AA-8274-4AA2-A524-05B65197BE2F}" srcOrd="0" destOrd="0" presId="urn:microsoft.com/office/officeart/2008/layout/LinedList"/>
    <dgm:cxn modelId="{62F68AFE-401C-4AB0-BA8B-B9BF35158E11}" type="presOf" srcId="{56D5D0FE-6D5C-4967-921F-FC5510D878AD}" destId="{A31582B1-21CC-4B3F-8ECB-B8CA16A825F3}" srcOrd="0" destOrd="0" presId="urn:microsoft.com/office/officeart/2008/layout/LinedList"/>
    <dgm:cxn modelId="{2DF0D0B1-FC17-49B2-BBB6-1DFF730CCFDD}" type="presParOf" srcId="{5DF8754C-A9D3-4F6F-84B2-F5780257CC55}" destId="{C3A114F2-318D-4AAE-B0AA-CE0938DD5C5A}" srcOrd="0" destOrd="0" presId="urn:microsoft.com/office/officeart/2008/layout/LinedList"/>
    <dgm:cxn modelId="{9D6FD7B3-F176-4258-BBF9-E335C661A6A6}" type="presParOf" srcId="{5DF8754C-A9D3-4F6F-84B2-F5780257CC55}" destId="{5978DF35-68A0-43EB-8CBF-A24B647839AC}" srcOrd="1" destOrd="0" presId="urn:microsoft.com/office/officeart/2008/layout/LinedList"/>
    <dgm:cxn modelId="{B78F14AB-9C52-442F-9D84-283B2BBA1CA0}" type="presParOf" srcId="{5978DF35-68A0-43EB-8CBF-A24B647839AC}" destId="{9C49759C-4CA9-4E78-B2A7-36E90A170C41}" srcOrd="0" destOrd="0" presId="urn:microsoft.com/office/officeart/2008/layout/LinedList"/>
    <dgm:cxn modelId="{8439D778-468F-46A0-8510-54A3E993BCA1}" type="presParOf" srcId="{5978DF35-68A0-43EB-8CBF-A24B647839AC}" destId="{F5C3D208-2D0E-4DE7-B23A-FD3231D16971}" srcOrd="1" destOrd="0" presId="urn:microsoft.com/office/officeart/2008/layout/LinedList"/>
    <dgm:cxn modelId="{1ADA0EF7-46B2-493C-8C01-E9FAA1A4E729}" type="presParOf" srcId="{F5C3D208-2D0E-4DE7-B23A-FD3231D16971}" destId="{89D5074F-6112-47CA-8303-929E01596F4D}" srcOrd="0" destOrd="0" presId="urn:microsoft.com/office/officeart/2008/layout/LinedList"/>
    <dgm:cxn modelId="{32EA8B1D-7432-4F2E-8D1A-D6CB86B9801B}" type="presParOf" srcId="{F5C3D208-2D0E-4DE7-B23A-FD3231D16971}" destId="{7DB813E5-93DD-4E2C-88DC-829D92673EB2}" srcOrd="1" destOrd="0" presId="urn:microsoft.com/office/officeart/2008/layout/LinedList"/>
    <dgm:cxn modelId="{244A9B79-3269-4DC8-AF59-D2B75A1753C4}" type="presParOf" srcId="{7DB813E5-93DD-4E2C-88DC-829D92673EB2}" destId="{58EDA672-DC83-40CB-84B4-E0D7406E9178}" srcOrd="0" destOrd="0" presId="urn:microsoft.com/office/officeart/2008/layout/LinedList"/>
    <dgm:cxn modelId="{0E582A8B-13BE-4D26-8C71-91F015C3DB61}" type="presParOf" srcId="{7DB813E5-93DD-4E2C-88DC-829D92673EB2}" destId="{A31582B1-21CC-4B3F-8ECB-B8CA16A825F3}" srcOrd="1" destOrd="0" presId="urn:microsoft.com/office/officeart/2008/layout/LinedList"/>
    <dgm:cxn modelId="{7732C4C2-2E26-462C-A45A-D402CE94C520}" type="presParOf" srcId="{7DB813E5-93DD-4E2C-88DC-829D92673EB2}" destId="{49753291-791F-4167-8DB0-202314CF84CA}" srcOrd="2" destOrd="0" presId="urn:microsoft.com/office/officeart/2008/layout/LinedList"/>
    <dgm:cxn modelId="{5E879C4F-C6F6-4D93-932D-AA02C135C2F2}" type="presParOf" srcId="{F5C3D208-2D0E-4DE7-B23A-FD3231D16971}" destId="{BDB83A5A-38EF-4FD0-9AC7-8E7E27139377}" srcOrd="2" destOrd="0" presId="urn:microsoft.com/office/officeart/2008/layout/LinedList"/>
    <dgm:cxn modelId="{C3FFF225-63F0-4561-B842-D9F30288A36D}" type="presParOf" srcId="{F5C3D208-2D0E-4DE7-B23A-FD3231D16971}" destId="{C53D869D-AB9B-42C5-ACA8-58F661DB0FF9}" srcOrd="3" destOrd="0" presId="urn:microsoft.com/office/officeart/2008/layout/LinedList"/>
    <dgm:cxn modelId="{A7B48E83-B576-499C-AAFE-4CF44E649CEB}" type="presParOf" srcId="{5DF8754C-A9D3-4F6F-84B2-F5780257CC55}" destId="{02C23444-0FA1-4290-B1F7-1CDDBFF45E95}" srcOrd="2" destOrd="0" presId="urn:microsoft.com/office/officeart/2008/layout/LinedList"/>
    <dgm:cxn modelId="{BD8C161F-129F-4C4F-A981-CF7C9066A3DE}" type="presParOf" srcId="{5DF8754C-A9D3-4F6F-84B2-F5780257CC55}" destId="{6730EB39-838B-4816-A9BD-8ABB0C1AE179}" srcOrd="3" destOrd="0" presId="urn:microsoft.com/office/officeart/2008/layout/LinedList"/>
    <dgm:cxn modelId="{CB1AB1F2-8606-4336-AF98-C531C319FBCB}" type="presParOf" srcId="{6730EB39-838B-4816-A9BD-8ABB0C1AE179}" destId="{888D39FC-47D0-4BEB-B63C-D7D531357990}" srcOrd="0" destOrd="0" presId="urn:microsoft.com/office/officeart/2008/layout/LinedList"/>
    <dgm:cxn modelId="{78FD091B-5D87-4A25-90F3-177733F65835}" type="presParOf" srcId="{6730EB39-838B-4816-A9BD-8ABB0C1AE179}" destId="{12E8BD03-FB0A-41D6-BBED-9090B9B9EAF1}" srcOrd="1" destOrd="0" presId="urn:microsoft.com/office/officeart/2008/layout/LinedList"/>
    <dgm:cxn modelId="{B3D6A61C-750B-4EDD-AA66-DABAB16F4C96}" type="presParOf" srcId="{12E8BD03-FB0A-41D6-BBED-9090B9B9EAF1}" destId="{41552D9D-7222-4FD3-9553-3D2B624F36EB}" srcOrd="0" destOrd="0" presId="urn:microsoft.com/office/officeart/2008/layout/LinedList"/>
    <dgm:cxn modelId="{B1998501-D7AA-43F9-B274-7D148660BED4}" type="presParOf" srcId="{12E8BD03-FB0A-41D6-BBED-9090B9B9EAF1}" destId="{64BFF027-B012-47D2-80F2-180A3A1DDE6E}" srcOrd="1" destOrd="0" presId="urn:microsoft.com/office/officeart/2008/layout/LinedList"/>
    <dgm:cxn modelId="{E536F5BA-E2F8-4E31-ADA5-8561727EFAB5}" type="presParOf" srcId="{64BFF027-B012-47D2-80F2-180A3A1DDE6E}" destId="{2EB05981-14AC-431D-A1D7-A43C7BDC8959}" srcOrd="0" destOrd="0" presId="urn:microsoft.com/office/officeart/2008/layout/LinedList"/>
    <dgm:cxn modelId="{FDE9B9F4-4C5D-4704-8C6C-298E49CC9C1D}" type="presParOf" srcId="{64BFF027-B012-47D2-80F2-180A3A1DDE6E}" destId="{859B2429-736A-4A60-AFBC-B762FF0E48CC}" srcOrd="1" destOrd="0" presId="urn:microsoft.com/office/officeart/2008/layout/LinedList"/>
    <dgm:cxn modelId="{8679F884-82BE-4BC3-8732-2679CBCF89C3}" type="presParOf" srcId="{64BFF027-B012-47D2-80F2-180A3A1DDE6E}" destId="{6255E90A-52EA-4C69-9D14-5BA0D211F928}" srcOrd="2" destOrd="0" presId="urn:microsoft.com/office/officeart/2008/layout/LinedList"/>
    <dgm:cxn modelId="{3DC470AA-441F-4F43-A39C-8779A13357BC}" type="presParOf" srcId="{12E8BD03-FB0A-41D6-BBED-9090B9B9EAF1}" destId="{81986F63-A468-4C83-9566-0F72266A3087}" srcOrd="2" destOrd="0" presId="urn:microsoft.com/office/officeart/2008/layout/LinedList"/>
    <dgm:cxn modelId="{FAE83706-65C2-4BA6-81A7-8E77BC58285D}" type="presParOf" srcId="{12E8BD03-FB0A-41D6-BBED-9090B9B9EAF1}" destId="{43C76649-FD9E-438B-B68B-020D43AC576A}" srcOrd="3" destOrd="0" presId="urn:microsoft.com/office/officeart/2008/layout/LinedList"/>
    <dgm:cxn modelId="{6D8ADCEA-6E18-4E20-9C20-894521C339A5}" type="presParOf" srcId="{5DF8754C-A9D3-4F6F-84B2-F5780257CC55}" destId="{E6743549-ABBF-4A13-B966-0822A5DA1C91}" srcOrd="4" destOrd="0" presId="urn:microsoft.com/office/officeart/2008/layout/LinedList"/>
    <dgm:cxn modelId="{5EEE2234-5934-453D-905A-1614A8AFA3F7}" type="presParOf" srcId="{5DF8754C-A9D3-4F6F-84B2-F5780257CC55}" destId="{87AA6CB7-E7B2-42CF-BCC3-B7FFCA328E8C}" srcOrd="5" destOrd="0" presId="urn:microsoft.com/office/officeart/2008/layout/LinedList"/>
    <dgm:cxn modelId="{5442C649-A17A-4D7E-91A6-1DF067811632}" type="presParOf" srcId="{87AA6CB7-E7B2-42CF-BCC3-B7FFCA328E8C}" destId="{A88969AA-8274-4AA2-A524-05B65197BE2F}" srcOrd="0" destOrd="0" presId="urn:microsoft.com/office/officeart/2008/layout/LinedList"/>
    <dgm:cxn modelId="{0EE34B6F-7A8B-47F7-9DE9-CB4BE9AFA01A}" type="presParOf" srcId="{87AA6CB7-E7B2-42CF-BCC3-B7FFCA328E8C}" destId="{4BFEA55D-84D5-432E-BA76-D6F4FF1E7456}" srcOrd="1" destOrd="0" presId="urn:microsoft.com/office/officeart/2008/layout/LinedList"/>
    <dgm:cxn modelId="{3F10E837-6690-4147-A2F2-143C2330C19E}" type="presParOf" srcId="{4BFEA55D-84D5-432E-BA76-D6F4FF1E7456}" destId="{BD046AF8-A651-4D35-9822-34CEA7B7E591}" srcOrd="0" destOrd="0" presId="urn:microsoft.com/office/officeart/2008/layout/LinedList"/>
    <dgm:cxn modelId="{ED93F397-DD08-4387-9C00-983F5E13B047}" type="presParOf" srcId="{4BFEA55D-84D5-432E-BA76-D6F4FF1E7456}" destId="{A46727D3-273A-4497-8CA6-1E43B83E65AB}" srcOrd="1" destOrd="0" presId="urn:microsoft.com/office/officeart/2008/layout/LinedList"/>
    <dgm:cxn modelId="{50165A8A-4B20-47A9-BCDD-CA6C655BA0CC}" type="presParOf" srcId="{A46727D3-273A-4497-8CA6-1E43B83E65AB}" destId="{F5A7ACF8-C358-4B6D-B811-AF6E4A58F6AE}" srcOrd="0" destOrd="0" presId="urn:microsoft.com/office/officeart/2008/layout/LinedList"/>
    <dgm:cxn modelId="{72058382-8E45-4DCD-BDDF-9523293723F1}" type="presParOf" srcId="{A46727D3-273A-4497-8CA6-1E43B83E65AB}" destId="{B9330658-A05C-4416-B9CE-4F19EA87F7D9}" srcOrd="1" destOrd="0" presId="urn:microsoft.com/office/officeart/2008/layout/LinedList"/>
    <dgm:cxn modelId="{178015F3-03AB-4070-B961-974223B8B7D3}" type="presParOf" srcId="{A46727D3-273A-4497-8CA6-1E43B83E65AB}" destId="{F5EB7F5F-94AB-4F45-A8CC-98152FC4C7BB}" srcOrd="2" destOrd="0" presId="urn:microsoft.com/office/officeart/2008/layout/LinedList"/>
    <dgm:cxn modelId="{6D20CC03-EE07-4888-835B-1AB170F939ED}" type="presParOf" srcId="{4BFEA55D-84D5-432E-BA76-D6F4FF1E7456}" destId="{69DB8498-FF16-440E-B14B-F327D16F5D39}" srcOrd="2" destOrd="0" presId="urn:microsoft.com/office/officeart/2008/layout/LinedList"/>
    <dgm:cxn modelId="{1B7F27DF-0CFE-4E26-8692-0C293861591F}" type="presParOf" srcId="{4BFEA55D-84D5-432E-BA76-D6F4FF1E7456}" destId="{A7D143F4-A735-4A36-AFE5-5269A5B89902}" srcOrd="3" destOrd="0" presId="urn:microsoft.com/office/officeart/2008/layout/LinedList"/>
    <dgm:cxn modelId="{E4B4BDB8-C5CD-4E5B-84B4-8A8B34DC6630}" type="presParOf" srcId="{5DF8754C-A9D3-4F6F-84B2-F5780257CC55}" destId="{E4DE19D9-6909-4E04-812B-3339ECB988D7}" srcOrd="6" destOrd="0" presId="urn:microsoft.com/office/officeart/2008/layout/LinedList"/>
    <dgm:cxn modelId="{6FE46F5B-63F8-40FE-9F59-9C831E2A2381}" type="presParOf" srcId="{5DF8754C-A9D3-4F6F-84B2-F5780257CC55}" destId="{73CC93E2-5312-417C-9C32-13F1B4D79C99}" srcOrd="7" destOrd="0" presId="urn:microsoft.com/office/officeart/2008/layout/LinedList"/>
    <dgm:cxn modelId="{F4E63C0E-AD48-46BE-8027-BCE18B7EAF61}" type="presParOf" srcId="{73CC93E2-5312-417C-9C32-13F1B4D79C99}" destId="{82E2A538-940A-42D5-B514-E9ED789FF214}" srcOrd="0" destOrd="0" presId="urn:microsoft.com/office/officeart/2008/layout/LinedList"/>
    <dgm:cxn modelId="{D773025C-9283-4614-B05B-E7CD9EDD1F89}" type="presParOf" srcId="{73CC93E2-5312-417C-9C32-13F1B4D79C99}" destId="{F7B8A2D2-B320-46F2-BA7A-F5CAF2F1CCD1}" srcOrd="1" destOrd="0" presId="urn:microsoft.com/office/officeart/2008/layout/LinedList"/>
    <dgm:cxn modelId="{7D0AF738-C1F5-4AB5-BFB0-F1AE92A51719}" type="presParOf" srcId="{F7B8A2D2-B320-46F2-BA7A-F5CAF2F1CCD1}" destId="{9F1AD29C-4492-46BB-8D0A-A8F76AB4BEFD}" srcOrd="0" destOrd="0" presId="urn:microsoft.com/office/officeart/2008/layout/LinedList"/>
    <dgm:cxn modelId="{7773A535-BE12-4BED-B713-32D48029D9CB}" type="presParOf" srcId="{F7B8A2D2-B320-46F2-BA7A-F5CAF2F1CCD1}" destId="{32443049-4FBC-4276-93AA-D37BC4BA7B83}" srcOrd="1" destOrd="0" presId="urn:microsoft.com/office/officeart/2008/layout/LinedList"/>
    <dgm:cxn modelId="{B4ADD3D0-6C4E-4C98-BCB4-643F61D944F0}" type="presParOf" srcId="{32443049-4FBC-4276-93AA-D37BC4BA7B83}" destId="{F78FB620-7C28-45E5-B880-482FBB508AC7}" srcOrd="0" destOrd="0" presId="urn:microsoft.com/office/officeart/2008/layout/LinedList"/>
    <dgm:cxn modelId="{D26F9752-458D-4588-B68F-35F81CC16BA8}" type="presParOf" srcId="{32443049-4FBC-4276-93AA-D37BC4BA7B83}" destId="{683B80A1-5ADF-4A27-9EBA-C7B7B7BEE830}" srcOrd="1" destOrd="0" presId="urn:microsoft.com/office/officeart/2008/layout/LinedList"/>
    <dgm:cxn modelId="{B2617ACA-8C22-4874-B7C4-A843E9B0B940}" type="presParOf" srcId="{32443049-4FBC-4276-93AA-D37BC4BA7B83}" destId="{E0E614F1-CEB4-482D-98C6-A15632CA070E}" srcOrd="2" destOrd="0" presId="urn:microsoft.com/office/officeart/2008/layout/LinedList"/>
    <dgm:cxn modelId="{C7A7F3D8-9E43-48D5-8927-EDAE3EFEED08}" type="presParOf" srcId="{F7B8A2D2-B320-46F2-BA7A-F5CAF2F1CCD1}" destId="{ACE3A727-D9CE-41B1-ACD6-6EF371AE7E8A}" srcOrd="2" destOrd="0" presId="urn:microsoft.com/office/officeart/2008/layout/LinedList"/>
    <dgm:cxn modelId="{ABA0AD47-CDA9-40E4-9AD8-CA51DC6E1194}" type="presParOf" srcId="{F7B8A2D2-B320-46F2-BA7A-F5CAF2F1CCD1}" destId="{937DEC33-C80B-4B16-9436-0BDD6D872D04}" srcOrd="3" destOrd="0" presId="urn:microsoft.com/office/officeart/2008/layout/LinedList"/>
    <dgm:cxn modelId="{62D529FD-62E7-40CC-AA6A-C79E9F8E5A5E}" type="presParOf" srcId="{5DF8754C-A9D3-4F6F-84B2-F5780257CC55}" destId="{D46977F1-4C24-41D7-93FF-034555E4696C}" srcOrd="8" destOrd="0" presId="urn:microsoft.com/office/officeart/2008/layout/LinedList"/>
    <dgm:cxn modelId="{004D33B8-2F57-4794-AC71-632FF62DBBBF}" type="presParOf" srcId="{5DF8754C-A9D3-4F6F-84B2-F5780257CC55}" destId="{C29E3A14-460B-4E49-81C8-B9655AF9FD08}" srcOrd="9" destOrd="0" presId="urn:microsoft.com/office/officeart/2008/layout/LinedList"/>
    <dgm:cxn modelId="{34664F1A-E531-458A-AC01-89258186D1AB}" type="presParOf" srcId="{C29E3A14-460B-4E49-81C8-B9655AF9FD08}" destId="{CE7C1D05-D4F0-4EBD-95E0-907CFF0B7DCB}" srcOrd="0" destOrd="0" presId="urn:microsoft.com/office/officeart/2008/layout/LinedList"/>
    <dgm:cxn modelId="{6233570E-D46A-4AB9-B261-2F5E2A4C5EF0}" type="presParOf" srcId="{C29E3A14-460B-4E49-81C8-B9655AF9FD08}" destId="{E15DBBA9-CEF8-4E3D-BC8C-645021C9FD5A}" srcOrd="1" destOrd="0" presId="urn:microsoft.com/office/officeart/2008/layout/LinedList"/>
    <dgm:cxn modelId="{CCC6968A-D4D2-4103-B302-61075522DB16}" type="presParOf" srcId="{E15DBBA9-CEF8-4E3D-BC8C-645021C9FD5A}" destId="{28D774E4-3726-4986-99B6-520C277CD66A}" srcOrd="0" destOrd="0" presId="urn:microsoft.com/office/officeart/2008/layout/LinedList"/>
    <dgm:cxn modelId="{34179BF7-E8B2-43BD-B3EA-A24F7819D594}" type="presParOf" srcId="{E15DBBA9-CEF8-4E3D-BC8C-645021C9FD5A}" destId="{31F7C854-4C5A-4AC5-A3A8-3FC6C04AD04E}" srcOrd="1" destOrd="0" presId="urn:microsoft.com/office/officeart/2008/layout/LinedList"/>
    <dgm:cxn modelId="{F0487812-3C58-4F1B-A41E-A3F827E4D7B3}" type="presParOf" srcId="{31F7C854-4C5A-4AC5-A3A8-3FC6C04AD04E}" destId="{745E67A3-E975-467B-8507-2065BA8B66A1}" srcOrd="0" destOrd="0" presId="urn:microsoft.com/office/officeart/2008/layout/LinedList"/>
    <dgm:cxn modelId="{F7E33B42-EEAE-4214-92A6-6D3EBCEE48BD}" type="presParOf" srcId="{31F7C854-4C5A-4AC5-A3A8-3FC6C04AD04E}" destId="{7B20B845-E1BA-4EB9-83CA-EB77FB6CEC46}" srcOrd="1" destOrd="0" presId="urn:microsoft.com/office/officeart/2008/layout/LinedList"/>
    <dgm:cxn modelId="{57075FEF-A42E-4ADD-AAC1-3905937F963A}" type="presParOf" srcId="{31F7C854-4C5A-4AC5-A3A8-3FC6C04AD04E}" destId="{145C1E96-EFFE-40C6-AAC7-46D991005DD9}" srcOrd="2" destOrd="0" presId="urn:microsoft.com/office/officeart/2008/layout/LinedList"/>
    <dgm:cxn modelId="{FDA0215D-8EE2-41D7-A824-45A6E012F8E4}" type="presParOf" srcId="{E15DBBA9-CEF8-4E3D-BC8C-645021C9FD5A}" destId="{F8E8C2EB-B46A-4E77-B437-85CF11713C48}" srcOrd="2" destOrd="0" presId="urn:microsoft.com/office/officeart/2008/layout/LinedList"/>
    <dgm:cxn modelId="{B5A516F5-ED5B-4722-8566-DC967F7DDB25}" type="presParOf" srcId="{E15DBBA9-CEF8-4E3D-BC8C-645021C9FD5A}" destId="{4218171B-8C56-41A3-AF5D-77CD8028B3E8}" srcOrd="3" destOrd="0" presId="urn:microsoft.com/office/officeart/2008/layout/LinedList"/>
    <dgm:cxn modelId="{0FCE6DB7-C658-4967-BBD0-1CDE14806CB7}" type="presParOf" srcId="{5DF8754C-A9D3-4F6F-84B2-F5780257CC55}" destId="{0D5AB8F5-D534-4594-B1F0-D3F93603A003}" srcOrd="10" destOrd="0" presId="urn:microsoft.com/office/officeart/2008/layout/LinedList"/>
    <dgm:cxn modelId="{752612C0-F9DF-428F-AB6D-2501D4F861E5}" type="presParOf" srcId="{5DF8754C-A9D3-4F6F-84B2-F5780257CC55}" destId="{DBC739F8-665E-433D-9709-9A09E6922C49}" srcOrd="11" destOrd="0" presId="urn:microsoft.com/office/officeart/2008/layout/LinedList"/>
    <dgm:cxn modelId="{DDEFAF93-0800-410B-8FC9-349F5CE3DF96}" type="presParOf" srcId="{DBC739F8-665E-433D-9709-9A09E6922C49}" destId="{77F8E0D7-900E-44B2-81EA-2BA5AFE5DE58}" srcOrd="0" destOrd="0" presId="urn:microsoft.com/office/officeart/2008/layout/LinedList"/>
    <dgm:cxn modelId="{6C6C28CB-3ADC-4CDF-A427-F61641D12912}" type="presParOf" srcId="{DBC739F8-665E-433D-9709-9A09E6922C49}" destId="{770F0696-70E7-4A46-82FB-2482444C8306}" srcOrd="1" destOrd="0" presId="urn:microsoft.com/office/officeart/2008/layout/LinedList"/>
    <dgm:cxn modelId="{32A2751A-A871-4697-817E-DB3F5A367189}" type="presParOf" srcId="{770F0696-70E7-4A46-82FB-2482444C8306}" destId="{C05D0A06-7E1C-4686-9B5C-BEB2B0B5F546}" srcOrd="0" destOrd="0" presId="urn:microsoft.com/office/officeart/2008/layout/LinedList"/>
    <dgm:cxn modelId="{CFCF7C8D-A0B7-4B32-845E-C511296F5203}" type="presParOf" srcId="{770F0696-70E7-4A46-82FB-2482444C8306}" destId="{488F912B-3EBE-4928-A59E-CFCD59BA6621}" srcOrd="1" destOrd="0" presId="urn:microsoft.com/office/officeart/2008/layout/LinedList"/>
    <dgm:cxn modelId="{00DEA6F7-1A90-4DFE-B770-3A5A25FD53B5}" type="presParOf" srcId="{488F912B-3EBE-4928-A59E-CFCD59BA6621}" destId="{5BEDC682-43F2-4B40-B17A-3830B91CDA2E}" srcOrd="0" destOrd="0" presId="urn:microsoft.com/office/officeart/2008/layout/LinedList"/>
    <dgm:cxn modelId="{DEEE1E97-BF97-4102-AD3B-EF8E33166669}" type="presParOf" srcId="{488F912B-3EBE-4928-A59E-CFCD59BA6621}" destId="{1FC9E4A4-B707-45E3-84CE-B40F6063F212}" srcOrd="1" destOrd="0" presId="urn:microsoft.com/office/officeart/2008/layout/LinedList"/>
    <dgm:cxn modelId="{2118F04B-FABD-4A3D-8570-C79B40871E0E}" type="presParOf" srcId="{488F912B-3EBE-4928-A59E-CFCD59BA6621}" destId="{00D829E1-A9AA-4048-B6F8-B6B97F48645D}" srcOrd="2" destOrd="0" presId="urn:microsoft.com/office/officeart/2008/layout/LinedList"/>
    <dgm:cxn modelId="{FAD2E363-48C4-4AFF-83E9-75B0EB2792CC}" type="presParOf" srcId="{770F0696-70E7-4A46-82FB-2482444C8306}" destId="{7D8AEA5B-3A44-47B0-9751-99CEB8FAA49E}" srcOrd="2" destOrd="0" presId="urn:microsoft.com/office/officeart/2008/layout/LinedList"/>
    <dgm:cxn modelId="{A12A5C9A-C3E5-4E70-B57A-8E141993BE78}" type="presParOf" srcId="{770F0696-70E7-4A46-82FB-2482444C8306}" destId="{F6816CAE-0B8F-4D17-9B61-4909C5A7995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F6F1B9-F064-4A47-9A70-7F44D94A9A54}" type="doc">
      <dgm:prSet loTypeId="urn:microsoft.com/office/officeart/2005/8/layout/hProcess7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647E90-B024-47FD-AE74-0274E6C2F78D}">
      <dgm:prSet phldrT="[Texto]" custT="1"/>
      <dgm:spPr/>
      <dgm:t>
        <a:bodyPr/>
        <a:lstStyle/>
        <a:p>
          <a:pPr algn="ctr"/>
          <a:r>
            <a:rPr lang="pt-BR" sz="2800">
              <a:solidFill>
                <a:srgbClr val="D9C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 Constituição Federal</a:t>
          </a:r>
          <a:endParaRPr lang="pt-BR" sz="2800" dirty="0">
            <a:solidFill>
              <a:srgbClr val="D9CD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535329-D75B-487C-809A-EBD2F413D036}" type="parTrans" cxnId="{D2412568-9BDC-4A92-916A-E7BA1F0430E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5941D-C255-4181-AAE8-207040ACD5C5}" type="sibTrans" cxnId="{D2412568-9BDC-4A92-916A-E7BA1F0430E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7CC10B-0E2B-4C40-9862-6C668EE03B7F}">
      <dgm:prSet phldrT="[Texto]" custT="1"/>
      <dgm:spPr/>
      <dgm:t>
        <a:bodyPr/>
        <a:lstStyle/>
        <a:p>
          <a:r>
            <a:rPr lang="pt-BR" sz="2800">
              <a:solidFill>
                <a:srgbClr val="D9C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Lei 8080/90</a:t>
          </a:r>
          <a:endParaRPr lang="pt-BR" sz="5400" dirty="0">
            <a:solidFill>
              <a:srgbClr val="D9CD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C486A-8C48-48AE-B4A9-92DAAFA6BF15}" type="parTrans" cxnId="{8E765B32-6598-4361-A20B-4E7090E7C97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C346F-DD23-4214-97A7-C07340F2AAF3}" type="sibTrans" cxnId="{8E765B32-6598-4361-A20B-4E7090E7C97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62542-E506-4808-B4E3-2415A3E6D596}">
      <dgm:prSet phldrT="[Texto]" custT="1"/>
      <dgm:spPr/>
      <dgm:t>
        <a:bodyPr/>
        <a:lstStyle/>
        <a:p>
          <a:pPr algn="l"/>
          <a:endParaRPr lang="pt-BR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198. As </a:t>
          </a:r>
          <a:r>
            <a: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ações e serviços públicos de saúde integram uma rede regionalizada e hierarquizada e constituem um sistema único</a:t>
          </a:r>
          <a:r>
            <a: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organizado de acordo com as seguintes diretrizes: (...)</a:t>
          </a:r>
        </a:p>
      </dgm:t>
    </dgm:pt>
    <dgm:pt modelId="{B1BC2CBE-713E-47DA-8C3F-C5F7300A8BA1}" type="parTrans" cxnId="{E8462918-095D-43B4-8965-C72182E6814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C2C117-2301-41AB-A2B6-C0386117EBD2}" type="sibTrans" cxnId="{E8462918-095D-43B4-8965-C72182E6814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D24A5-8560-4250-9057-F464B9885FBC}">
      <dgm:prSet custT="1"/>
      <dgm:spPr/>
      <dgm:t>
        <a:bodyPr/>
        <a:lstStyle/>
        <a:p>
          <a:pPr algn="l"/>
          <a:r>
            <a:rPr lang="pt-BR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199. § 1º </a:t>
          </a:r>
          <a:r>
            <a:rPr lang="pt-BR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As instituições privadas poderão participar de forma complementar do sistema </a:t>
          </a:r>
          <a:r>
            <a:rPr lang="pt-BR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único de saúde, segundo diretrizes deste, </a:t>
          </a:r>
          <a:r>
            <a:rPr lang="pt-BR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mediante contrato de direito público ou convênio</a:t>
          </a:r>
          <a:r>
            <a:rPr lang="pt-BR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tendo </a:t>
          </a:r>
          <a:r>
            <a:rPr lang="pt-BR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preferência as entidades filantrópicas e as sem fins lucrativ</a:t>
          </a:r>
          <a:r>
            <a:rPr lang="pt-BR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os.</a:t>
          </a:r>
          <a:endParaRPr lang="pt-BR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4E52D2-478E-40BD-BDA6-C2BBDAC95A22}" type="parTrans" cxnId="{F9C748C8-054A-40F1-B829-F032AF42C74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FA5569-2AA0-461B-8D1F-45D39384561F}" type="sibTrans" cxnId="{F9C748C8-054A-40F1-B829-F032AF42C74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5E5BB0-F116-4BFC-ADF7-C6CCD9BEB617}">
      <dgm:prSet custT="1"/>
      <dgm:spPr/>
      <dgm:t>
        <a:bodyPr/>
        <a:lstStyle/>
        <a:p>
          <a:pPr algn="l"/>
          <a:r>
            <a: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§ 2º </a:t>
          </a:r>
          <a:r>
            <a: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É vedada </a:t>
          </a:r>
          <a:r>
            <a: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destinação de recursos públicos para </a:t>
          </a:r>
          <a:r>
            <a: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auxílios ou subvenções às instituições privadas com fins lucrativos</a:t>
          </a:r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8EFCFF02-A044-47A8-98AF-00DB51CE50CC}" type="parTrans" cxnId="{7985AB24-E8AC-429D-A38E-7396E060BE3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7E838-9452-47F7-8DBD-12B4F65EADF6}" type="sibTrans" cxnId="{7985AB24-E8AC-429D-A38E-7396E060BE3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C5DDE1-E755-49C8-95CA-92044F818B86}">
      <dgm:prSet phldrT="[Texto]" custT="1"/>
      <dgm:spPr/>
      <dgm:t>
        <a:bodyPr/>
        <a:lstStyle/>
        <a:p>
          <a:pPr algn="l"/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pt-BR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24.</a:t>
          </a:r>
          <a:r>
            <a:rPr lang="pt-BR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Quando as suas disponibilidades forem insuficientes </a:t>
          </a:r>
          <a:r>
            <a:rPr lang="pt-BR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para  garantir a cobertura assistencial à população de uma determinada área</a:t>
          </a:r>
          <a:r>
            <a:rPr lang="pt-BR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o Sistema Único de Saúde </a:t>
          </a:r>
          <a:r>
            <a:rPr lang="pt-BR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(SUS) poderá recorrer aos serviços ofertados pela iniciativa privada.</a:t>
          </a:r>
        </a:p>
        <a:p>
          <a:pPr algn="l"/>
          <a:r>
            <a:rPr lang="pt-BR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Parágrafo único. A participação complementar dos serviços privados será formalizada mediante contrato ou convênio, observadas, a respeito, as normas de direito público.</a:t>
          </a:r>
        </a:p>
        <a:p>
          <a:pPr algn="l"/>
          <a:r>
            <a:rPr lang="pt-BR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25. Na hipótese do artigo anterior, as entidades filantrópicas e as sem fins lucrativos terão preferência para participar do Sistema Único de Saúde (SUS).</a:t>
          </a:r>
        </a:p>
        <a:p>
          <a:pPr algn="l"/>
          <a:r>
            <a:rPr lang="pt-BR" sz="16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2BD619-F5B9-4E51-8022-B5DBAC1D891F}" type="parTrans" cxnId="{70119351-C642-4FEE-8F0F-AF169EDCEB4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EFE9A-EA5A-49D0-9C6F-AC1330C75EFD}" type="sibTrans" cxnId="{70119351-C642-4FEE-8F0F-AF169EDCEB4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2ED33-8594-452C-A547-4B3348EEBE06}">
      <dgm:prSet custT="1"/>
      <dgm:spPr/>
      <dgm:t>
        <a:bodyPr/>
        <a:lstStyle/>
        <a:p>
          <a:pPr algn="l"/>
          <a:endParaRPr lang="pt-BR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8226C7-AB1A-4AE8-A77F-765D64816C66}" type="parTrans" cxnId="{AEDA50CE-B926-484C-9063-E990ECF6B83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E68D4-14BD-4AF3-8C17-63D2BE308104}" type="sibTrans" cxnId="{AEDA50CE-B926-484C-9063-E990ECF6B83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E5DA9B-21A4-45E8-8FA6-0ED32DC05F49}">
      <dgm:prSet custT="1"/>
      <dgm:spPr/>
      <dgm:t>
        <a:bodyPr/>
        <a:lstStyle/>
        <a:p>
          <a:pPr algn="l"/>
          <a:endParaRPr lang="pt-BR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21AC34-58AC-4D96-BD69-758E4188A482}" type="parTrans" cxnId="{1E26B164-4E2E-410F-93AB-66B1297DEA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EBC00-AC62-41E5-A081-290AB76D88DA}" type="sibTrans" cxnId="{1E26B164-4E2E-410F-93AB-66B1297DEA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557BAF-7F45-4FAE-8E35-71F614925BE9}" type="pres">
      <dgm:prSet presAssocID="{AEF6F1B9-F064-4A47-9A70-7F44D94A9A54}" presName="Name0" presStyleCnt="0">
        <dgm:presLayoutVars>
          <dgm:dir/>
          <dgm:animLvl val="lvl"/>
          <dgm:resizeHandles val="exact"/>
        </dgm:presLayoutVars>
      </dgm:prSet>
      <dgm:spPr/>
    </dgm:pt>
    <dgm:pt modelId="{DE3F219B-2E6D-48AD-8101-8987A79D8FED}" type="pres">
      <dgm:prSet presAssocID="{D6647E90-B024-47FD-AE74-0274E6C2F78D}" presName="compositeNode" presStyleCnt="0">
        <dgm:presLayoutVars>
          <dgm:bulletEnabled val="1"/>
        </dgm:presLayoutVars>
      </dgm:prSet>
      <dgm:spPr/>
    </dgm:pt>
    <dgm:pt modelId="{BC8D7D9C-BACE-4762-B01F-4A91896328B9}" type="pres">
      <dgm:prSet presAssocID="{D6647E90-B024-47FD-AE74-0274E6C2F78D}" presName="bgRect" presStyleLbl="node1" presStyleIdx="0" presStyleCnt="2"/>
      <dgm:spPr/>
    </dgm:pt>
    <dgm:pt modelId="{8A5935F3-35CA-4984-86BC-B31B384581C3}" type="pres">
      <dgm:prSet presAssocID="{D6647E90-B024-47FD-AE74-0274E6C2F78D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4BA8B74-F9AD-4E64-8C7B-26681BF7DD8F}" type="pres">
      <dgm:prSet presAssocID="{D6647E90-B024-47FD-AE74-0274E6C2F78D}" presName="childNode" presStyleLbl="node1" presStyleIdx="0" presStyleCnt="2">
        <dgm:presLayoutVars>
          <dgm:bulletEnabled val="1"/>
        </dgm:presLayoutVars>
      </dgm:prSet>
      <dgm:spPr/>
    </dgm:pt>
    <dgm:pt modelId="{F94AD97D-4762-416B-93C5-64B0324DADEC}" type="pres">
      <dgm:prSet presAssocID="{B175941D-C255-4181-AAE8-207040ACD5C5}" presName="hSp" presStyleCnt="0"/>
      <dgm:spPr/>
    </dgm:pt>
    <dgm:pt modelId="{C30B2C25-FF09-473A-9141-28C528C710E2}" type="pres">
      <dgm:prSet presAssocID="{B175941D-C255-4181-AAE8-207040ACD5C5}" presName="vProcSp" presStyleCnt="0"/>
      <dgm:spPr/>
    </dgm:pt>
    <dgm:pt modelId="{AD40BD89-54E1-43BF-94F5-CAE74BC81F94}" type="pres">
      <dgm:prSet presAssocID="{B175941D-C255-4181-AAE8-207040ACD5C5}" presName="vSp1" presStyleCnt="0"/>
      <dgm:spPr/>
    </dgm:pt>
    <dgm:pt modelId="{A850C792-683B-48B3-AE53-2BC418C02217}" type="pres">
      <dgm:prSet presAssocID="{B175941D-C255-4181-AAE8-207040ACD5C5}" presName="simulatedConn" presStyleLbl="solidFgAcc1" presStyleIdx="0" presStyleCnt="1"/>
      <dgm:spPr/>
    </dgm:pt>
    <dgm:pt modelId="{F59876F9-0B03-4B77-8A43-A12C6DA44AF4}" type="pres">
      <dgm:prSet presAssocID="{B175941D-C255-4181-AAE8-207040ACD5C5}" presName="vSp2" presStyleCnt="0"/>
      <dgm:spPr/>
    </dgm:pt>
    <dgm:pt modelId="{2B5DC10A-48BB-44B6-88CD-78116B14480A}" type="pres">
      <dgm:prSet presAssocID="{B175941D-C255-4181-AAE8-207040ACD5C5}" presName="sibTrans" presStyleCnt="0"/>
      <dgm:spPr/>
    </dgm:pt>
    <dgm:pt modelId="{E7783D9F-5374-4D7A-8B7E-ECC6A515E478}" type="pres">
      <dgm:prSet presAssocID="{047CC10B-0E2B-4C40-9862-6C668EE03B7F}" presName="compositeNode" presStyleCnt="0">
        <dgm:presLayoutVars>
          <dgm:bulletEnabled val="1"/>
        </dgm:presLayoutVars>
      </dgm:prSet>
      <dgm:spPr/>
    </dgm:pt>
    <dgm:pt modelId="{71D4E7C9-1000-4F90-93C0-F4D13A28A327}" type="pres">
      <dgm:prSet presAssocID="{047CC10B-0E2B-4C40-9862-6C668EE03B7F}" presName="bgRect" presStyleLbl="node1" presStyleIdx="1" presStyleCnt="2"/>
      <dgm:spPr/>
    </dgm:pt>
    <dgm:pt modelId="{CEF59818-F8BF-43BF-B107-D0C3EA02A6E0}" type="pres">
      <dgm:prSet presAssocID="{047CC10B-0E2B-4C40-9862-6C668EE03B7F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DEA7A6EE-E708-4E1F-A105-3EB0652DC2B1}" type="pres">
      <dgm:prSet presAssocID="{047CC10B-0E2B-4C40-9862-6C668EE03B7F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99C94D01-D660-44C8-9C52-D3A0AECAE6FC}" type="presOf" srcId="{F9E5DA9B-21A4-45E8-8FA6-0ED32DC05F49}" destId="{DEA7A6EE-E708-4E1F-A105-3EB0652DC2B1}" srcOrd="0" destOrd="2" presId="urn:microsoft.com/office/officeart/2005/8/layout/hProcess7"/>
    <dgm:cxn modelId="{E8462918-095D-43B4-8965-C72182E68145}" srcId="{D6647E90-B024-47FD-AE74-0274E6C2F78D}" destId="{D7E62542-E506-4808-B4E3-2415A3E6D596}" srcOrd="0" destOrd="0" parTransId="{B1BC2CBE-713E-47DA-8C3F-C5F7300A8BA1}" sibTransId="{F2C2C117-2301-41AB-A2B6-C0386117EBD2}"/>
    <dgm:cxn modelId="{4C500022-2A90-4EF9-A9C6-3ED4A4710371}" type="presOf" srcId="{D7E62542-E506-4808-B4E3-2415A3E6D596}" destId="{F4BA8B74-F9AD-4E64-8C7B-26681BF7DD8F}" srcOrd="0" destOrd="0" presId="urn:microsoft.com/office/officeart/2005/8/layout/hProcess7"/>
    <dgm:cxn modelId="{7985AB24-E8AC-429D-A38E-7396E060BE3A}" srcId="{D6647E90-B024-47FD-AE74-0274E6C2F78D}" destId="{B65E5BB0-F116-4BFC-ADF7-C6CCD9BEB617}" srcOrd="2" destOrd="0" parTransId="{8EFCFF02-A044-47A8-98AF-00DB51CE50CC}" sibTransId="{CB47E838-9452-47F7-8DBD-12B4F65EADF6}"/>
    <dgm:cxn modelId="{8E765B32-6598-4361-A20B-4E7090E7C97B}" srcId="{AEF6F1B9-F064-4A47-9A70-7F44D94A9A54}" destId="{047CC10B-0E2B-4C40-9862-6C668EE03B7F}" srcOrd="1" destOrd="0" parTransId="{51AC486A-8C48-48AE-B4A9-92DAAFA6BF15}" sibTransId="{26AC346F-DD23-4214-97A7-C07340F2AAF3}"/>
    <dgm:cxn modelId="{9EAB6637-ACA0-4A18-83F2-5A4FC07E30D6}" type="presOf" srcId="{9CC5DDE1-E755-49C8-95CA-92044F818B86}" destId="{DEA7A6EE-E708-4E1F-A105-3EB0652DC2B1}" srcOrd="0" destOrd="0" presId="urn:microsoft.com/office/officeart/2005/8/layout/hProcess7"/>
    <dgm:cxn modelId="{1E26B164-4E2E-410F-93AB-66B1297DEA19}" srcId="{047CC10B-0E2B-4C40-9862-6C668EE03B7F}" destId="{F9E5DA9B-21A4-45E8-8FA6-0ED32DC05F49}" srcOrd="2" destOrd="0" parTransId="{F621AC34-58AC-4D96-BD69-758E4188A482}" sibTransId="{8B7EBC00-AC62-41E5-A081-290AB76D88DA}"/>
    <dgm:cxn modelId="{D2412568-9BDC-4A92-916A-E7BA1F0430ED}" srcId="{AEF6F1B9-F064-4A47-9A70-7F44D94A9A54}" destId="{D6647E90-B024-47FD-AE74-0274E6C2F78D}" srcOrd="0" destOrd="0" parTransId="{55535329-D75B-487C-809A-EBD2F413D036}" sibTransId="{B175941D-C255-4181-AAE8-207040ACD5C5}"/>
    <dgm:cxn modelId="{2A41056E-71A8-4935-9FD7-1333277D79BE}" type="presOf" srcId="{D6647E90-B024-47FD-AE74-0274E6C2F78D}" destId="{8A5935F3-35CA-4984-86BC-B31B384581C3}" srcOrd="1" destOrd="0" presId="urn:microsoft.com/office/officeart/2005/8/layout/hProcess7"/>
    <dgm:cxn modelId="{70119351-C642-4FEE-8F0F-AF169EDCEB4F}" srcId="{047CC10B-0E2B-4C40-9862-6C668EE03B7F}" destId="{9CC5DDE1-E755-49C8-95CA-92044F818B86}" srcOrd="0" destOrd="0" parTransId="{842BD619-F5B9-4E51-8022-B5DBAC1D891F}" sibTransId="{B29EFE9A-EA5A-49D0-9C6F-AC1330C75EFD}"/>
    <dgm:cxn modelId="{B27AA158-E7D4-40DD-965D-E50F5182B45F}" type="presOf" srcId="{F96D24A5-8560-4250-9057-F464B9885FBC}" destId="{F4BA8B74-F9AD-4E64-8C7B-26681BF7DD8F}" srcOrd="0" destOrd="1" presId="urn:microsoft.com/office/officeart/2005/8/layout/hProcess7"/>
    <dgm:cxn modelId="{390F74B9-49EA-472D-A9F1-CE6A440C53BF}" type="presOf" srcId="{047CC10B-0E2B-4C40-9862-6C668EE03B7F}" destId="{CEF59818-F8BF-43BF-B107-D0C3EA02A6E0}" srcOrd="1" destOrd="0" presId="urn:microsoft.com/office/officeart/2005/8/layout/hProcess7"/>
    <dgm:cxn modelId="{F9C748C8-054A-40F1-B829-F032AF42C747}" srcId="{D6647E90-B024-47FD-AE74-0274E6C2F78D}" destId="{F96D24A5-8560-4250-9057-F464B9885FBC}" srcOrd="1" destOrd="0" parTransId="{134E52D2-478E-40BD-BDA6-C2BBDAC95A22}" sibTransId="{7CFA5569-2AA0-461B-8D1F-45D39384561F}"/>
    <dgm:cxn modelId="{AEDA50CE-B926-484C-9063-E990ECF6B838}" srcId="{047CC10B-0E2B-4C40-9862-6C668EE03B7F}" destId="{CAD2ED33-8594-452C-A547-4B3348EEBE06}" srcOrd="1" destOrd="0" parTransId="{958226C7-AB1A-4AE8-A77F-765D64816C66}" sibTransId="{B8BE68D4-14BD-4AF3-8C17-63D2BE308104}"/>
    <dgm:cxn modelId="{E85770D3-8005-46BD-94E7-067977C50453}" type="presOf" srcId="{D6647E90-B024-47FD-AE74-0274E6C2F78D}" destId="{BC8D7D9C-BACE-4762-B01F-4A91896328B9}" srcOrd="0" destOrd="0" presId="urn:microsoft.com/office/officeart/2005/8/layout/hProcess7"/>
    <dgm:cxn modelId="{42555BE4-5CB1-4BD6-8724-1CF3BAADA2F3}" type="presOf" srcId="{AEF6F1B9-F064-4A47-9A70-7F44D94A9A54}" destId="{59557BAF-7F45-4FAE-8E35-71F614925BE9}" srcOrd="0" destOrd="0" presId="urn:microsoft.com/office/officeart/2005/8/layout/hProcess7"/>
    <dgm:cxn modelId="{D9947CF0-F21D-4FD1-B9E9-C277907BE7B3}" type="presOf" srcId="{CAD2ED33-8594-452C-A547-4B3348EEBE06}" destId="{DEA7A6EE-E708-4E1F-A105-3EB0652DC2B1}" srcOrd="0" destOrd="1" presId="urn:microsoft.com/office/officeart/2005/8/layout/hProcess7"/>
    <dgm:cxn modelId="{9C7644F1-B6BD-4FD2-96D7-B42E56337910}" type="presOf" srcId="{B65E5BB0-F116-4BFC-ADF7-C6CCD9BEB617}" destId="{F4BA8B74-F9AD-4E64-8C7B-26681BF7DD8F}" srcOrd="0" destOrd="2" presId="urn:microsoft.com/office/officeart/2005/8/layout/hProcess7"/>
    <dgm:cxn modelId="{5C6D3BF4-96E8-4BC0-88F2-D9E76037C6AB}" type="presOf" srcId="{047CC10B-0E2B-4C40-9862-6C668EE03B7F}" destId="{71D4E7C9-1000-4F90-93C0-F4D13A28A327}" srcOrd="0" destOrd="0" presId="urn:microsoft.com/office/officeart/2005/8/layout/hProcess7"/>
    <dgm:cxn modelId="{CA925810-2D4C-4D66-A850-0E65F989E2E5}" type="presParOf" srcId="{59557BAF-7F45-4FAE-8E35-71F614925BE9}" destId="{DE3F219B-2E6D-48AD-8101-8987A79D8FED}" srcOrd="0" destOrd="0" presId="urn:microsoft.com/office/officeart/2005/8/layout/hProcess7"/>
    <dgm:cxn modelId="{8C6F8B19-ED1C-4A55-8013-FA182F08A7F4}" type="presParOf" srcId="{DE3F219B-2E6D-48AD-8101-8987A79D8FED}" destId="{BC8D7D9C-BACE-4762-B01F-4A91896328B9}" srcOrd="0" destOrd="0" presId="urn:microsoft.com/office/officeart/2005/8/layout/hProcess7"/>
    <dgm:cxn modelId="{F155421E-4BAF-4801-B130-819CA4078E0D}" type="presParOf" srcId="{DE3F219B-2E6D-48AD-8101-8987A79D8FED}" destId="{8A5935F3-35CA-4984-86BC-B31B384581C3}" srcOrd="1" destOrd="0" presId="urn:microsoft.com/office/officeart/2005/8/layout/hProcess7"/>
    <dgm:cxn modelId="{BCFB1AE3-0FCB-4972-904B-6E5AF09E901F}" type="presParOf" srcId="{DE3F219B-2E6D-48AD-8101-8987A79D8FED}" destId="{F4BA8B74-F9AD-4E64-8C7B-26681BF7DD8F}" srcOrd="2" destOrd="0" presId="urn:microsoft.com/office/officeart/2005/8/layout/hProcess7"/>
    <dgm:cxn modelId="{195A8CD3-D8C2-4CCE-BA5B-080F49AC0568}" type="presParOf" srcId="{59557BAF-7F45-4FAE-8E35-71F614925BE9}" destId="{F94AD97D-4762-416B-93C5-64B0324DADEC}" srcOrd="1" destOrd="0" presId="urn:microsoft.com/office/officeart/2005/8/layout/hProcess7"/>
    <dgm:cxn modelId="{C124005A-BB68-43B0-AEA9-25798A693357}" type="presParOf" srcId="{59557BAF-7F45-4FAE-8E35-71F614925BE9}" destId="{C30B2C25-FF09-473A-9141-28C528C710E2}" srcOrd="2" destOrd="0" presId="urn:microsoft.com/office/officeart/2005/8/layout/hProcess7"/>
    <dgm:cxn modelId="{0CF4BD6A-8D6E-4DD5-B86A-64B70ADA93E4}" type="presParOf" srcId="{C30B2C25-FF09-473A-9141-28C528C710E2}" destId="{AD40BD89-54E1-43BF-94F5-CAE74BC81F94}" srcOrd="0" destOrd="0" presId="urn:microsoft.com/office/officeart/2005/8/layout/hProcess7"/>
    <dgm:cxn modelId="{41003747-AAB8-4BA2-8DDC-F4264DF74765}" type="presParOf" srcId="{C30B2C25-FF09-473A-9141-28C528C710E2}" destId="{A850C792-683B-48B3-AE53-2BC418C02217}" srcOrd="1" destOrd="0" presId="urn:microsoft.com/office/officeart/2005/8/layout/hProcess7"/>
    <dgm:cxn modelId="{55BD0E82-53FE-4B49-9C34-E022790211D5}" type="presParOf" srcId="{C30B2C25-FF09-473A-9141-28C528C710E2}" destId="{F59876F9-0B03-4B77-8A43-A12C6DA44AF4}" srcOrd="2" destOrd="0" presId="urn:microsoft.com/office/officeart/2005/8/layout/hProcess7"/>
    <dgm:cxn modelId="{5BC89842-591A-4A64-A188-670B37BC6615}" type="presParOf" srcId="{59557BAF-7F45-4FAE-8E35-71F614925BE9}" destId="{2B5DC10A-48BB-44B6-88CD-78116B14480A}" srcOrd="3" destOrd="0" presId="urn:microsoft.com/office/officeart/2005/8/layout/hProcess7"/>
    <dgm:cxn modelId="{B927B866-27D4-4654-BB88-9C4B08FC2217}" type="presParOf" srcId="{59557BAF-7F45-4FAE-8E35-71F614925BE9}" destId="{E7783D9F-5374-4D7A-8B7E-ECC6A515E478}" srcOrd="4" destOrd="0" presId="urn:microsoft.com/office/officeart/2005/8/layout/hProcess7"/>
    <dgm:cxn modelId="{DA6BA62E-F5E7-4F2C-83D8-96C799527407}" type="presParOf" srcId="{E7783D9F-5374-4D7A-8B7E-ECC6A515E478}" destId="{71D4E7C9-1000-4F90-93C0-F4D13A28A327}" srcOrd="0" destOrd="0" presId="urn:microsoft.com/office/officeart/2005/8/layout/hProcess7"/>
    <dgm:cxn modelId="{901588AD-C996-40A7-9291-1A406524CBF8}" type="presParOf" srcId="{E7783D9F-5374-4D7A-8B7E-ECC6A515E478}" destId="{CEF59818-F8BF-43BF-B107-D0C3EA02A6E0}" srcOrd="1" destOrd="0" presId="urn:microsoft.com/office/officeart/2005/8/layout/hProcess7"/>
    <dgm:cxn modelId="{01878386-8F81-419F-8BFC-10FD8ECB043C}" type="presParOf" srcId="{E7783D9F-5374-4D7A-8B7E-ECC6A515E478}" destId="{DEA7A6EE-E708-4E1F-A105-3EB0652DC2B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EB3A71-7FB7-4FAE-9810-7505878B5C17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1EBCC8-96B8-498C-83BA-0671DAFE4E37}">
      <dgm:prSet phldrT="[Texto]"/>
      <dgm:spPr/>
      <dgm:t>
        <a:bodyPr/>
        <a:lstStyle/>
        <a:p>
          <a:r>
            <a:rPr lang="pt-BR" dirty="0">
              <a:latin typeface="EngraversGothic BT" panose="020B0507020203020204" pitchFamily="34" charset="0"/>
              <a:ea typeface="+mn-ea"/>
              <a:cs typeface="+mn-cs"/>
            </a:rPr>
            <a:t>contratar</a:t>
          </a:r>
          <a:endParaRPr lang="pt-BR" dirty="0"/>
        </a:p>
      </dgm:t>
    </dgm:pt>
    <dgm:pt modelId="{5E01E58B-155F-43B5-B63C-DE2001C7D0F9}" type="parTrans" cxnId="{4FC94B34-3C1D-4F6E-98DF-B9052752EBA7}">
      <dgm:prSet/>
      <dgm:spPr/>
      <dgm:t>
        <a:bodyPr/>
        <a:lstStyle/>
        <a:p>
          <a:endParaRPr lang="pt-BR"/>
        </a:p>
      </dgm:t>
    </dgm:pt>
    <dgm:pt modelId="{28774006-785E-4D9D-8104-7CDBCC7C14A4}" type="sibTrans" cxnId="{4FC94B34-3C1D-4F6E-98DF-B9052752EBA7}">
      <dgm:prSet/>
      <dgm:spPr/>
      <dgm:t>
        <a:bodyPr/>
        <a:lstStyle/>
        <a:p>
          <a:endParaRPr lang="pt-BR"/>
        </a:p>
      </dgm:t>
    </dgm:pt>
    <dgm:pt modelId="{44CDF1C7-2D4B-4AA7-82C3-410F2E51FA52}">
      <dgm:prSet phldrT="[Texto]" custT="1"/>
      <dgm:spPr/>
      <dgm:t>
        <a:bodyPr/>
        <a:lstStyle/>
        <a:p>
          <a:pPr>
            <a:buNone/>
          </a:pPr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Ajustes entre Secretarias de Saúde e </a:t>
          </a:r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atores externos </a:t>
          </a:r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(pessoa física ou jurídica)</a:t>
          </a:r>
        </a:p>
      </dgm:t>
    </dgm:pt>
    <dgm:pt modelId="{4FECBDC4-FFF4-491D-A53F-1CD9549FC5E5}" type="parTrans" cxnId="{3E5C6E4D-CF77-4E7E-AAE4-5A927114D6E4}">
      <dgm:prSet/>
      <dgm:spPr/>
      <dgm:t>
        <a:bodyPr/>
        <a:lstStyle/>
        <a:p>
          <a:endParaRPr lang="pt-BR"/>
        </a:p>
      </dgm:t>
    </dgm:pt>
    <dgm:pt modelId="{D0124072-DD17-4DA0-8423-74518D34E4A9}" type="sibTrans" cxnId="{3E5C6E4D-CF77-4E7E-AAE4-5A927114D6E4}">
      <dgm:prSet/>
      <dgm:spPr/>
      <dgm:t>
        <a:bodyPr/>
        <a:lstStyle/>
        <a:p>
          <a:endParaRPr lang="pt-BR"/>
        </a:p>
      </dgm:t>
    </dgm:pt>
    <dgm:pt modelId="{50ABDD28-895D-42F3-BAF3-FD9F3851F003}">
      <dgm:prSet phldrT="[Texto]"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Pagamento</a:t>
          </a:r>
          <a:r>
            <a:rPr lang="pt-BR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baseado no </a:t>
          </a:r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preço, admitido o lucro</a:t>
          </a:r>
        </a:p>
      </dgm:t>
    </dgm:pt>
    <dgm:pt modelId="{5E5EF34F-3B48-4172-B728-008298172826}" type="parTrans" cxnId="{01C358C2-A95D-44D1-91C4-3CE1D682BE2E}">
      <dgm:prSet/>
      <dgm:spPr/>
      <dgm:t>
        <a:bodyPr/>
        <a:lstStyle/>
        <a:p>
          <a:endParaRPr lang="pt-BR"/>
        </a:p>
      </dgm:t>
    </dgm:pt>
    <dgm:pt modelId="{A61A899B-DAA4-4E7B-984F-A3B9A42C79B3}" type="sibTrans" cxnId="{01C358C2-A95D-44D1-91C4-3CE1D682BE2E}">
      <dgm:prSet/>
      <dgm:spPr/>
      <dgm:t>
        <a:bodyPr/>
        <a:lstStyle/>
        <a:p>
          <a:endParaRPr lang="pt-BR"/>
        </a:p>
      </dgm:t>
    </dgm:pt>
    <dgm:pt modelId="{1EB1CDF5-5DD6-485A-BE99-E953D8B08032}">
      <dgm:prSet phldrT="[Texto]"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Lei nº 8.666, de 1993</a:t>
          </a:r>
          <a:endParaRPr lang="pt-BR" sz="1600" dirty="0"/>
        </a:p>
      </dgm:t>
    </dgm:pt>
    <dgm:pt modelId="{4BED73A0-2EA3-4326-8A5B-4CC69162B092}" type="parTrans" cxnId="{1BFE3CA9-4551-4E81-A119-81BDD1790D50}">
      <dgm:prSet/>
      <dgm:spPr/>
      <dgm:t>
        <a:bodyPr/>
        <a:lstStyle/>
        <a:p>
          <a:endParaRPr lang="pt-BR"/>
        </a:p>
      </dgm:t>
    </dgm:pt>
    <dgm:pt modelId="{79DFCE4E-2A26-4C80-A518-F9666F3A9A9C}" type="sibTrans" cxnId="{1BFE3CA9-4551-4E81-A119-81BDD1790D50}">
      <dgm:prSet/>
      <dgm:spPr/>
      <dgm:t>
        <a:bodyPr/>
        <a:lstStyle/>
        <a:p>
          <a:endParaRPr lang="pt-BR"/>
        </a:p>
      </dgm:t>
    </dgm:pt>
    <dgm:pt modelId="{2570704F-884C-465E-9798-F5AC5FDEF52F}">
      <dgm:prSet phldrT="[Texto]" custT="1"/>
      <dgm:spPr/>
      <dgm:t>
        <a:bodyPr/>
        <a:lstStyle/>
        <a:p>
          <a:pPr>
            <a:buNone/>
          </a:pPr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objetiva </a:t>
          </a:r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compra/ contratação de bens e serviços</a:t>
          </a:r>
          <a:endParaRPr lang="pt-BR" sz="1600" dirty="0"/>
        </a:p>
      </dgm:t>
    </dgm:pt>
    <dgm:pt modelId="{C4805FA3-61BE-4832-858E-3E258ABC0FF9}" type="sibTrans" cxnId="{28F5F0E3-E316-48C6-B41C-0014EEE964BF}">
      <dgm:prSet/>
      <dgm:spPr/>
      <dgm:t>
        <a:bodyPr/>
        <a:lstStyle/>
        <a:p>
          <a:endParaRPr lang="pt-BR"/>
        </a:p>
      </dgm:t>
    </dgm:pt>
    <dgm:pt modelId="{CD84D0E8-EEF1-4667-98EB-E3521EB0F2C2}" type="parTrans" cxnId="{28F5F0E3-E316-48C6-B41C-0014EEE964BF}">
      <dgm:prSet/>
      <dgm:spPr/>
      <dgm:t>
        <a:bodyPr/>
        <a:lstStyle/>
        <a:p>
          <a:endParaRPr lang="pt-BR"/>
        </a:p>
      </dgm:t>
    </dgm:pt>
    <dgm:pt modelId="{02A79897-D69E-47EA-A9A3-03CDC0314F06}" type="pres">
      <dgm:prSet presAssocID="{F5EB3A71-7FB7-4FAE-9810-7505878B5C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008547-4535-486F-AA33-5E8778F309A4}" type="pres">
      <dgm:prSet presAssocID="{7A1EBCC8-96B8-498C-83BA-0671DAFE4E37}" presName="root" presStyleCnt="0"/>
      <dgm:spPr/>
    </dgm:pt>
    <dgm:pt modelId="{B682DE57-77C9-4DF3-A5C6-87C8072EBE8E}" type="pres">
      <dgm:prSet presAssocID="{7A1EBCC8-96B8-498C-83BA-0671DAFE4E37}" presName="rootComposite" presStyleCnt="0"/>
      <dgm:spPr/>
    </dgm:pt>
    <dgm:pt modelId="{8C3E05F0-03BC-42C8-993E-C2619F37D43D}" type="pres">
      <dgm:prSet presAssocID="{7A1EBCC8-96B8-498C-83BA-0671DAFE4E37}" presName="rootText" presStyleLbl="node1" presStyleIdx="0" presStyleCnt="1" custScaleX="253191" custLinFactNeighborX="84546" custLinFactNeighborY="139"/>
      <dgm:spPr/>
    </dgm:pt>
    <dgm:pt modelId="{94BCBD75-6749-4C38-A08B-47AF87BE368D}" type="pres">
      <dgm:prSet presAssocID="{7A1EBCC8-96B8-498C-83BA-0671DAFE4E37}" presName="rootConnector" presStyleLbl="node1" presStyleIdx="0" presStyleCnt="1"/>
      <dgm:spPr/>
    </dgm:pt>
    <dgm:pt modelId="{749A2EAE-D49F-455E-A1ED-D3147F9CDE73}" type="pres">
      <dgm:prSet presAssocID="{7A1EBCC8-96B8-498C-83BA-0671DAFE4E37}" presName="childShape" presStyleCnt="0"/>
      <dgm:spPr/>
    </dgm:pt>
    <dgm:pt modelId="{36315881-E16C-4550-A0B9-49587C7A0046}" type="pres">
      <dgm:prSet presAssocID="{4FECBDC4-FFF4-491D-A53F-1CD9549FC5E5}" presName="Name13" presStyleLbl="parChTrans1D2" presStyleIdx="0" presStyleCnt="4"/>
      <dgm:spPr/>
    </dgm:pt>
    <dgm:pt modelId="{0A389478-86D3-473B-8841-465551366A72}" type="pres">
      <dgm:prSet presAssocID="{44CDF1C7-2D4B-4AA7-82C3-410F2E51FA52}" presName="childText" presStyleLbl="bgAcc1" presStyleIdx="0" presStyleCnt="4" custScaleX="253191" custScaleY="127570" custLinFactX="5683" custLinFactNeighborX="100000" custLinFactNeighborY="139">
        <dgm:presLayoutVars>
          <dgm:bulletEnabled val="1"/>
        </dgm:presLayoutVars>
      </dgm:prSet>
      <dgm:spPr/>
    </dgm:pt>
    <dgm:pt modelId="{D7FFD866-14EA-4E8E-9044-239F00971324}" type="pres">
      <dgm:prSet presAssocID="{CD84D0E8-EEF1-4667-98EB-E3521EB0F2C2}" presName="Name13" presStyleLbl="parChTrans1D2" presStyleIdx="1" presStyleCnt="4"/>
      <dgm:spPr/>
    </dgm:pt>
    <dgm:pt modelId="{6A6248F2-C4EA-4614-AA87-56AE53567BF3}" type="pres">
      <dgm:prSet presAssocID="{2570704F-884C-465E-9798-F5AC5FDEF52F}" presName="childText" presStyleLbl="bgAcc1" presStyleIdx="1" presStyleCnt="4" custScaleX="253191" custLinFactX="5683" custLinFactNeighborX="100000" custLinFactNeighborY="139">
        <dgm:presLayoutVars>
          <dgm:bulletEnabled val="1"/>
        </dgm:presLayoutVars>
      </dgm:prSet>
      <dgm:spPr/>
    </dgm:pt>
    <dgm:pt modelId="{AD84F634-2BCA-4331-A199-D12ABDCD6D8C}" type="pres">
      <dgm:prSet presAssocID="{5E5EF34F-3B48-4172-B728-008298172826}" presName="Name13" presStyleLbl="parChTrans1D2" presStyleIdx="2" presStyleCnt="4"/>
      <dgm:spPr/>
    </dgm:pt>
    <dgm:pt modelId="{6ED4C183-1B3B-4C91-BC87-14C7CDFD8A11}" type="pres">
      <dgm:prSet presAssocID="{50ABDD28-895D-42F3-BAF3-FD9F3851F003}" presName="childText" presStyleLbl="bgAcc1" presStyleIdx="2" presStyleCnt="4" custScaleX="253191" custLinFactX="5683" custLinFactNeighborX="100000" custLinFactNeighborY="139">
        <dgm:presLayoutVars>
          <dgm:bulletEnabled val="1"/>
        </dgm:presLayoutVars>
      </dgm:prSet>
      <dgm:spPr/>
    </dgm:pt>
    <dgm:pt modelId="{383D2507-B4FF-4462-A13C-3CDE39564BE8}" type="pres">
      <dgm:prSet presAssocID="{4BED73A0-2EA3-4326-8A5B-4CC69162B092}" presName="Name13" presStyleLbl="parChTrans1D2" presStyleIdx="3" presStyleCnt="4"/>
      <dgm:spPr/>
    </dgm:pt>
    <dgm:pt modelId="{22C18B7D-A13B-4EE8-98A0-B260BE520BD8}" type="pres">
      <dgm:prSet presAssocID="{1EB1CDF5-5DD6-485A-BE99-E953D8B08032}" presName="childText" presStyleLbl="bgAcc1" presStyleIdx="3" presStyleCnt="4" custScaleX="253191" custLinFactX="5683" custLinFactNeighborX="100000" custLinFactNeighborY="139">
        <dgm:presLayoutVars>
          <dgm:bulletEnabled val="1"/>
        </dgm:presLayoutVars>
      </dgm:prSet>
      <dgm:spPr/>
    </dgm:pt>
  </dgm:ptLst>
  <dgm:cxnLst>
    <dgm:cxn modelId="{0A6EB707-9D8F-4267-92C0-702ABBC9721E}" type="presOf" srcId="{4BED73A0-2EA3-4326-8A5B-4CC69162B092}" destId="{383D2507-B4FF-4462-A13C-3CDE39564BE8}" srcOrd="0" destOrd="0" presId="urn:microsoft.com/office/officeart/2005/8/layout/hierarchy3"/>
    <dgm:cxn modelId="{BC662D16-B0BE-4C75-8110-A46C56675BFA}" type="presOf" srcId="{7A1EBCC8-96B8-498C-83BA-0671DAFE4E37}" destId="{94BCBD75-6749-4C38-A08B-47AF87BE368D}" srcOrd="1" destOrd="0" presId="urn:microsoft.com/office/officeart/2005/8/layout/hierarchy3"/>
    <dgm:cxn modelId="{53DFD62F-5B62-4FCE-BCB4-19B8FF1EAF57}" type="presOf" srcId="{4FECBDC4-FFF4-491D-A53F-1CD9549FC5E5}" destId="{36315881-E16C-4550-A0B9-49587C7A0046}" srcOrd="0" destOrd="0" presId="urn:microsoft.com/office/officeart/2005/8/layout/hierarchy3"/>
    <dgm:cxn modelId="{4FC94B34-3C1D-4F6E-98DF-B9052752EBA7}" srcId="{F5EB3A71-7FB7-4FAE-9810-7505878B5C17}" destId="{7A1EBCC8-96B8-498C-83BA-0671DAFE4E37}" srcOrd="0" destOrd="0" parTransId="{5E01E58B-155F-43B5-B63C-DE2001C7D0F9}" sibTransId="{28774006-785E-4D9D-8104-7CDBCC7C14A4}"/>
    <dgm:cxn modelId="{7E70DA62-BB41-44CD-96C2-D10E856EDCA0}" type="presOf" srcId="{1EB1CDF5-5DD6-485A-BE99-E953D8B08032}" destId="{22C18B7D-A13B-4EE8-98A0-B260BE520BD8}" srcOrd="0" destOrd="0" presId="urn:microsoft.com/office/officeart/2005/8/layout/hierarchy3"/>
    <dgm:cxn modelId="{58483E4A-5935-459F-B9AE-468176C5D1F8}" type="presOf" srcId="{CD84D0E8-EEF1-4667-98EB-E3521EB0F2C2}" destId="{D7FFD866-14EA-4E8E-9044-239F00971324}" srcOrd="0" destOrd="0" presId="urn:microsoft.com/office/officeart/2005/8/layout/hierarchy3"/>
    <dgm:cxn modelId="{3E5C6E4D-CF77-4E7E-AAE4-5A927114D6E4}" srcId="{7A1EBCC8-96B8-498C-83BA-0671DAFE4E37}" destId="{44CDF1C7-2D4B-4AA7-82C3-410F2E51FA52}" srcOrd="0" destOrd="0" parTransId="{4FECBDC4-FFF4-491D-A53F-1CD9549FC5E5}" sibTransId="{D0124072-DD17-4DA0-8423-74518D34E4A9}"/>
    <dgm:cxn modelId="{739C2E57-74B0-47EB-9D3F-08AADEF9C504}" type="presOf" srcId="{5E5EF34F-3B48-4172-B728-008298172826}" destId="{AD84F634-2BCA-4331-A199-D12ABDCD6D8C}" srcOrd="0" destOrd="0" presId="urn:microsoft.com/office/officeart/2005/8/layout/hierarchy3"/>
    <dgm:cxn modelId="{3EB04A90-18BE-40CC-881B-22969B7E96D2}" type="presOf" srcId="{50ABDD28-895D-42F3-BAF3-FD9F3851F003}" destId="{6ED4C183-1B3B-4C91-BC87-14C7CDFD8A11}" srcOrd="0" destOrd="0" presId="urn:microsoft.com/office/officeart/2005/8/layout/hierarchy3"/>
    <dgm:cxn modelId="{1BFE3CA9-4551-4E81-A119-81BDD1790D50}" srcId="{7A1EBCC8-96B8-498C-83BA-0671DAFE4E37}" destId="{1EB1CDF5-5DD6-485A-BE99-E953D8B08032}" srcOrd="3" destOrd="0" parTransId="{4BED73A0-2EA3-4326-8A5B-4CC69162B092}" sibTransId="{79DFCE4E-2A26-4C80-A518-F9666F3A9A9C}"/>
    <dgm:cxn modelId="{01C358C2-A95D-44D1-91C4-3CE1D682BE2E}" srcId="{7A1EBCC8-96B8-498C-83BA-0671DAFE4E37}" destId="{50ABDD28-895D-42F3-BAF3-FD9F3851F003}" srcOrd="2" destOrd="0" parTransId="{5E5EF34F-3B48-4172-B728-008298172826}" sibTransId="{A61A899B-DAA4-4E7B-984F-A3B9A42C79B3}"/>
    <dgm:cxn modelId="{69C757CB-0F91-473C-AA74-FA7846AC5B0D}" type="presOf" srcId="{F5EB3A71-7FB7-4FAE-9810-7505878B5C17}" destId="{02A79897-D69E-47EA-A9A3-03CDC0314F06}" srcOrd="0" destOrd="0" presId="urn:microsoft.com/office/officeart/2005/8/layout/hierarchy3"/>
    <dgm:cxn modelId="{69537AD5-95AE-4C89-ADD1-B3411CA3E98E}" type="presOf" srcId="{44CDF1C7-2D4B-4AA7-82C3-410F2E51FA52}" destId="{0A389478-86D3-473B-8841-465551366A72}" srcOrd="0" destOrd="0" presId="urn:microsoft.com/office/officeart/2005/8/layout/hierarchy3"/>
    <dgm:cxn modelId="{660F20DC-37E0-417C-A697-19F1D28BD896}" type="presOf" srcId="{7A1EBCC8-96B8-498C-83BA-0671DAFE4E37}" destId="{8C3E05F0-03BC-42C8-993E-C2619F37D43D}" srcOrd="0" destOrd="0" presId="urn:microsoft.com/office/officeart/2005/8/layout/hierarchy3"/>
    <dgm:cxn modelId="{28F5F0E3-E316-48C6-B41C-0014EEE964BF}" srcId="{7A1EBCC8-96B8-498C-83BA-0671DAFE4E37}" destId="{2570704F-884C-465E-9798-F5AC5FDEF52F}" srcOrd="1" destOrd="0" parTransId="{CD84D0E8-EEF1-4667-98EB-E3521EB0F2C2}" sibTransId="{C4805FA3-61BE-4832-858E-3E258ABC0FF9}"/>
    <dgm:cxn modelId="{14891EF3-0E2C-47EC-8846-D46DC9413012}" type="presOf" srcId="{2570704F-884C-465E-9798-F5AC5FDEF52F}" destId="{6A6248F2-C4EA-4614-AA87-56AE53567BF3}" srcOrd="0" destOrd="0" presId="urn:microsoft.com/office/officeart/2005/8/layout/hierarchy3"/>
    <dgm:cxn modelId="{0FCDBEA7-C7B2-48F0-9EE8-E4B070998FC1}" type="presParOf" srcId="{02A79897-D69E-47EA-A9A3-03CDC0314F06}" destId="{C8008547-4535-486F-AA33-5E8778F309A4}" srcOrd="0" destOrd="0" presId="urn:microsoft.com/office/officeart/2005/8/layout/hierarchy3"/>
    <dgm:cxn modelId="{B2219FBF-1833-43E2-ADB9-B73C6F21BEBB}" type="presParOf" srcId="{C8008547-4535-486F-AA33-5E8778F309A4}" destId="{B682DE57-77C9-4DF3-A5C6-87C8072EBE8E}" srcOrd="0" destOrd="0" presId="urn:microsoft.com/office/officeart/2005/8/layout/hierarchy3"/>
    <dgm:cxn modelId="{5EEF0614-4410-442F-BEE2-8477DCB0B323}" type="presParOf" srcId="{B682DE57-77C9-4DF3-A5C6-87C8072EBE8E}" destId="{8C3E05F0-03BC-42C8-993E-C2619F37D43D}" srcOrd="0" destOrd="0" presId="urn:microsoft.com/office/officeart/2005/8/layout/hierarchy3"/>
    <dgm:cxn modelId="{86EDA497-F9AB-4C4D-9970-7C0E361AEE2A}" type="presParOf" srcId="{B682DE57-77C9-4DF3-A5C6-87C8072EBE8E}" destId="{94BCBD75-6749-4C38-A08B-47AF87BE368D}" srcOrd="1" destOrd="0" presId="urn:microsoft.com/office/officeart/2005/8/layout/hierarchy3"/>
    <dgm:cxn modelId="{6C7A9469-F8DC-4298-A680-49ABB1C13164}" type="presParOf" srcId="{C8008547-4535-486F-AA33-5E8778F309A4}" destId="{749A2EAE-D49F-455E-A1ED-D3147F9CDE73}" srcOrd="1" destOrd="0" presId="urn:microsoft.com/office/officeart/2005/8/layout/hierarchy3"/>
    <dgm:cxn modelId="{BD8E0CC6-927D-4E02-BD06-C5F9886F4896}" type="presParOf" srcId="{749A2EAE-D49F-455E-A1ED-D3147F9CDE73}" destId="{36315881-E16C-4550-A0B9-49587C7A0046}" srcOrd="0" destOrd="0" presId="urn:microsoft.com/office/officeart/2005/8/layout/hierarchy3"/>
    <dgm:cxn modelId="{8A5D7C4D-8AB8-4F3E-926F-9D0A676BFD45}" type="presParOf" srcId="{749A2EAE-D49F-455E-A1ED-D3147F9CDE73}" destId="{0A389478-86D3-473B-8841-465551366A72}" srcOrd="1" destOrd="0" presId="urn:microsoft.com/office/officeart/2005/8/layout/hierarchy3"/>
    <dgm:cxn modelId="{F20B4377-17A4-4306-9302-36D9C1983A9C}" type="presParOf" srcId="{749A2EAE-D49F-455E-A1ED-D3147F9CDE73}" destId="{D7FFD866-14EA-4E8E-9044-239F00971324}" srcOrd="2" destOrd="0" presId="urn:microsoft.com/office/officeart/2005/8/layout/hierarchy3"/>
    <dgm:cxn modelId="{EE0AC2CB-0CF2-42F5-AD2D-639BA06B8C27}" type="presParOf" srcId="{749A2EAE-D49F-455E-A1ED-D3147F9CDE73}" destId="{6A6248F2-C4EA-4614-AA87-56AE53567BF3}" srcOrd="3" destOrd="0" presId="urn:microsoft.com/office/officeart/2005/8/layout/hierarchy3"/>
    <dgm:cxn modelId="{E4D94816-9E18-4382-A58F-66BF81170F29}" type="presParOf" srcId="{749A2EAE-D49F-455E-A1ED-D3147F9CDE73}" destId="{AD84F634-2BCA-4331-A199-D12ABDCD6D8C}" srcOrd="4" destOrd="0" presId="urn:microsoft.com/office/officeart/2005/8/layout/hierarchy3"/>
    <dgm:cxn modelId="{4D281BD6-170D-4D6C-89DA-E40433A69121}" type="presParOf" srcId="{749A2EAE-D49F-455E-A1ED-D3147F9CDE73}" destId="{6ED4C183-1B3B-4C91-BC87-14C7CDFD8A11}" srcOrd="5" destOrd="0" presId="urn:microsoft.com/office/officeart/2005/8/layout/hierarchy3"/>
    <dgm:cxn modelId="{1C816A40-2F0F-4265-98DD-D2B4ED5FFA65}" type="presParOf" srcId="{749A2EAE-D49F-455E-A1ED-D3147F9CDE73}" destId="{383D2507-B4FF-4462-A13C-3CDE39564BE8}" srcOrd="6" destOrd="0" presId="urn:microsoft.com/office/officeart/2005/8/layout/hierarchy3"/>
    <dgm:cxn modelId="{37747136-C162-42B5-9DA0-9393833C3362}" type="presParOf" srcId="{749A2EAE-D49F-455E-A1ED-D3147F9CDE73}" destId="{22C18B7D-A13B-4EE8-98A0-B260BE520BD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B731D9-B43F-4614-8C3E-097182CEEA1C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C7049D-F965-49C4-A204-59377F8AAA56}">
      <dgm:prSet phldrT="[Texto]"/>
      <dgm:spPr/>
      <dgm:t>
        <a:bodyPr/>
        <a:lstStyle/>
        <a:p>
          <a:r>
            <a:rPr lang="pt-BR" dirty="0" err="1">
              <a:latin typeface="EngraversGothic BT" panose="020B0507020203020204" pitchFamily="34" charset="0"/>
              <a:ea typeface="+mn-ea"/>
              <a:cs typeface="+mn-cs"/>
            </a:rPr>
            <a:t>contratualizar</a:t>
          </a:r>
          <a:endParaRPr lang="pt-BR" dirty="0"/>
        </a:p>
      </dgm:t>
    </dgm:pt>
    <dgm:pt modelId="{2CE063FA-AEA0-48B3-9E35-8D226579ECD5}" type="parTrans" cxnId="{645BD64E-BC02-4687-AFA6-19FFAD9FF1A1}">
      <dgm:prSet/>
      <dgm:spPr/>
      <dgm:t>
        <a:bodyPr/>
        <a:lstStyle/>
        <a:p>
          <a:endParaRPr lang="pt-BR"/>
        </a:p>
      </dgm:t>
    </dgm:pt>
    <dgm:pt modelId="{8C7FFDFE-4906-454A-A87B-776D38633861}" type="sibTrans" cxnId="{645BD64E-BC02-4687-AFA6-19FFAD9FF1A1}">
      <dgm:prSet/>
      <dgm:spPr/>
      <dgm:t>
        <a:bodyPr/>
        <a:lstStyle/>
        <a:p>
          <a:endParaRPr lang="pt-BR"/>
        </a:p>
      </dgm:t>
    </dgm:pt>
    <dgm:pt modelId="{D3A885CB-A758-4204-8D38-5CD768A30B4F}">
      <dgm:prSet phldrT="[Texto]" custT="1"/>
      <dgm:spPr/>
      <dgm:t>
        <a:bodyPr/>
        <a:lstStyle/>
        <a:p>
          <a:pPr>
            <a:buNone/>
          </a:pPr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Ajustes entre Secretarias de Saúde e </a:t>
          </a:r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atores internos ou externos </a:t>
          </a:r>
          <a:r>
            <a: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(pessoa jurídica)</a:t>
          </a:r>
        </a:p>
      </dgm:t>
    </dgm:pt>
    <dgm:pt modelId="{A0243ED0-6D7D-483B-B1F4-D9DB95D878E0}" type="parTrans" cxnId="{99FBB0F4-EB99-4345-B009-D893BAE8ABE9}">
      <dgm:prSet/>
      <dgm:spPr/>
      <dgm:t>
        <a:bodyPr/>
        <a:lstStyle/>
        <a:p>
          <a:endParaRPr lang="pt-BR"/>
        </a:p>
      </dgm:t>
    </dgm:pt>
    <dgm:pt modelId="{BFE97D69-9372-48B7-A3EF-ECEB8EA87907}" type="sibTrans" cxnId="{99FBB0F4-EB99-4345-B009-D893BAE8ABE9}">
      <dgm:prSet/>
      <dgm:spPr/>
      <dgm:t>
        <a:bodyPr/>
        <a:lstStyle/>
        <a:p>
          <a:endParaRPr lang="pt-BR"/>
        </a:p>
      </dgm:t>
    </dgm:pt>
    <dgm:pt modelId="{CC021EAC-448F-4254-9297-59F887B06D2E}">
      <dgm:prSet phldrT="[Texto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>
            <a:buNone/>
          </a:pPr>
          <a:r>
            <a: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baseados no </a:t>
          </a:r>
          <a:r>
            <a: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cumprimento de metas de desenvolvimento institucional</a:t>
          </a:r>
          <a:endParaRPr lang="pt-BR" sz="1600" dirty="0">
            <a:solidFill>
              <a:schemeClr val="bg1"/>
            </a:solidFill>
          </a:endParaRPr>
        </a:p>
      </dgm:t>
    </dgm:pt>
    <dgm:pt modelId="{CDFD6268-5F05-4746-ACA4-FA18A6C51A48}" type="parTrans" cxnId="{5FCE36D3-7E13-464D-A02D-7637DE055777}">
      <dgm:prSet/>
      <dgm:spPr/>
      <dgm:t>
        <a:bodyPr/>
        <a:lstStyle/>
        <a:p>
          <a:endParaRPr lang="pt-BR"/>
        </a:p>
      </dgm:t>
    </dgm:pt>
    <dgm:pt modelId="{47CDFEB0-AEC8-4A54-BF95-A9A1F00DF301}" type="sibTrans" cxnId="{5FCE36D3-7E13-464D-A02D-7637DE055777}">
      <dgm:prSet/>
      <dgm:spPr/>
      <dgm:t>
        <a:bodyPr/>
        <a:lstStyle/>
        <a:p>
          <a:endParaRPr lang="pt-BR"/>
        </a:p>
      </dgm:t>
    </dgm:pt>
    <dgm:pt modelId="{92D37C61-DF08-450B-A456-1A0EE5B0674E}">
      <dgm:prSet phldrT="[Texto]"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Incentivos:</a:t>
          </a:r>
        </a:p>
        <a:p>
          <a:r>
            <a:rPr lang="pt-BR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financeiros  (fomento, prêmios, isenções) ou administrativos (autonomias) </a:t>
          </a:r>
        </a:p>
      </dgm:t>
    </dgm:pt>
    <dgm:pt modelId="{38AD16EF-CF90-47EE-BAAF-9B7F62720C3E}" type="parTrans" cxnId="{EBEC230F-1638-4A92-B177-0689A064118E}">
      <dgm:prSet/>
      <dgm:spPr/>
      <dgm:t>
        <a:bodyPr/>
        <a:lstStyle/>
        <a:p>
          <a:endParaRPr lang="pt-BR"/>
        </a:p>
      </dgm:t>
    </dgm:pt>
    <dgm:pt modelId="{56006868-CCF9-4668-87D3-E19F84A847C5}" type="sibTrans" cxnId="{EBEC230F-1638-4A92-B177-0689A064118E}">
      <dgm:prSet/>
      <dgm:spPr/>
      <dgm:t>
        <a:bodyPr/>
        <a:lstStyle/>
        <a:p>
          <a:endParaRPr lang="pt-BR"/>
        </a:p>
      </dgm:t>
    </dgm:pt>
    <dgm:pt modelId="{8720B4EB-A05B-48A1-9DDE-3442AEB1EA24}">
      <dgm:prSet phldrT="[Texto]" custT="1"/>
      <dgm:spPr/>
      <dgm:t>
        <a:bodyPr/>
        <a:lstStyle/>
        <a:p>
          <a:r>
            <a:rPr lang="pt-BR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Lei 4.320/67 e Legislações e normas específicas</a:t>
          </a:r>
          <a:endParaRPr lang="pt-BR" sz="1600" dirty="0"/>
        </a:p>
      </dgm:t>
    </dgm:pt>
    <dgm:pt modelId="{5C0E03AA-2119-4999-A53A-B83A4A3D0CFC}" type="parTrans" cxnId="{5D452F83-FFDA-4986-B9B9-6277401A2029}">
      <dgm:prSet/>
      <dgm:spPr/>
      <dgm:t>
        <a:bodyPr/>
        <a:lstStyle/>
        <a:p>
          <a:endParaRPr lang="pt-BR"/>
        </a:p>
      </dgm:t>
    </dgm:pt>
    <dgm:pt modelId="{637BAC15-F0AF-4000-A732-00C51625A666}" type="sibTrans" cxnId="{5D452F83-FFDA-4986-B9B9-6277401A2029}">
      <dgm:prSet/>
      <dgm:spPr/>
      <dgm:t>
        <a:bodyPr/>
        <a:lstStyle/>
        <a:p>
          <a:endParaRPr lang="pt-BR"/>
        </a:p>
      </dgm:t>
    </dgm:pt>
    <dgm:pt modelId="{FED03A9C-1B5B-4A14-A23E-2FAA217D1858}" type="pres">
      <dgm:prSet presAssocID="{7FB731D9-B43F-4614-8C3E-097182CEEA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8DC21C-128E-4976-91E7-BFD8100E36DE}" type="pres">
      <dgm:prSet presAssocID="{6FC7049D-F965-49C4-A204-59377F8AAA56}" presName="root" presStyleCnt="0"/>
      <dgm:spPr/>
    </dgm:pt>
    <dgm:pt modelId="{78E27C76-AC05-4F1D-A3B4-BD32057E887F}" type="pres">
      <dgm:prSet presAssocID="{6FC7049D-F965-49C4-A204-59377F8AAA56}" presName="rootComposite" presStyleCnt="0"/>
      <dgm:spPr/>
    </dgm:pt>
    <dgm:pt modelId="{AF92E597-F2A3-415C-A93B-367900EF6998}" type="pres">
      <dgm:prSet presAssocID="{6FC7049D-F965-49C4-A204-59377F8AAA56}" presName="rootText" presStyleLbl="node1" presStyleIdx="0" presStyleCnt="1" custScaleX="352393" custScaleY="127498" custLinFactNeighborX="15723" custLinFactNeighborY="-1367"/>
      <dgm:spPr/>
    </dgm:pt>
    <dgm:pt modelId="{D3677A09-37CE-4A88-9FE1-5060BFB7F7FE}" type="pres">
      <dgm:prSet presAssocID="{6FC7049D-F965-49C4-A204-59377F8AAA56}" presName="rootConnector" presStyleLbl="node1" presStyleIdx="0" presStyleCnt="1"/>
      <dgm:spPr/>
    </dgm:pt>
    <dgm:pt modelId="{03B7CF8D-2476-481F-90D9-38744701B320}" type="pres">
      <dgm:prSet presAssocID="{6FC7049D-F965-49C4-A204-59377F8AAA56}" presName="childShape" presStyleCnt="0"/>
      <dgm:spPr/>
    </dgm:pt>
    <dgm:pt modelId="{3A52B9B8-4819-4155-9268-063CB408EB18}" type="pres">
      <dgm:prSet presAssocID="{A0243ED0-6D7D-483B-B1F4-D9DB95D878E0}" presName="Name13" presStyleLbl="parChTrans1D2" presStyleIdx="0" presStyleCnt="4"/>
      <dgm:spPr/>
    </dgm:pt>
    <dgm:pt modelId="{4F24D1B7-8336-4319-95F5-5943248C7293}" type="pres">
      <dgm:prSet presAssocID="{D3A885CB-A758-4204-8D38-5CD768A30B4F}" presName="childText" presStyleLbl="bgAcc1" presStyleIdx="0" presStyleCnt="4" custScaleX="421234" custScaleY="139593" custLinFactNeighborY="7657">
        <dgm:presLayoutVars>
          <dgm:bulletEnabled val="1"/>
        </dgm:presLayoutVars>
      </dgm:prSet>
      <dgm:spPr/>
    </dgm:pt>
    <dgm:pt modelId="{00560110-58F0-4A8E-9D8D-12FD283BC97C}" type="pres">
      <dgm:prSet presAssocID="{CDFD6268-5F05-4746-ACA4-FA18A6C51A48}" presName="Name13" presStyleLbl="parChTrans1D2" presStyleIdx="1" presStyleCnt="4"/>
      <dgm:spPr/>
    </dgm:pt>
    <dgm:pt modelId="{4081D1CB-B399-4061-9A59-E0104FF2359D}" type="pres">
      <dgm:prSet presAssocID="{CC021EAC-448F-4254-9297-59F887B06D2E}" presName="childText" presStyleLbl="bgAcc1" presStyleIdx="1" presStyleCnt="4" custScaleX="421234" custScaleY="139593" custLinFactNeighborY="7657">
        <dgm:presLayoutVars>
          <dgm:bulletEnabled val="1"/>
        </dgm:presLayoutVars>
      </dgm:prSet>
      <dgm:spPr/>
    </dgm:pt>
    <dgm:pt modelId="{4F54036B-EA62-4D5F-A99D-13120DA6FAC0}" type="pres">
      <dgm:prSet presAssocID="{38AD16EF-CF90-47EE-BAAF-9B7F62720C3E}" presName="Name13" presStyleLbl="parChTrans1D2" presStyleIdx="2" presStyleCnt="4"/>
      <dgm:spPr/>
    </dgm:pt>
    <dgm:pt modelId="{EE333147-62E8-4A48-B136-79F68A15959D}" type="pres">
      <dgm:prSet presAssocID="{92D37C61-DF08-450B-A456-1A0EE5B0674E}" presName="childText" presStyleLbl="bgAcc1" presStyleIdx="2" presStyleCnt="4" custScaleX="421234" custScaleY="182128" custLinFactNeighborX="-4601" custLinFactNeighborY="-4178">
        <dgm:presLayoutVars>
          <dgm:bulletEnabled val="1"/>
        </dgm:presLayoutVars>
      </dgm:prSet>
      <dgm:spPr/>
    </dgm:pt>
    <dgm:pt modelId="{AFC61F39-E087-4566-9872-294123277423}" type="pres">
      <dgm:prSet presAssocID="{5C0E03AA-2119-4999-A53A-B83A4A3D0CFC}" presName="Name13" presStyleLbl="parChTrans1D2" presStyleIdx="3" presStyleCnt="4"/>
      <dgm:spPr/>
    </dgm:pt>
    <dgm:pt modelId="{14B3662D-51C1-4959-8245-7778CA813EE0}" type="pres">
      <dgm:prSet presAssocID="{8720B4EB-A05B-48A1-9DDE-3442AEB1EA24}" presName="childText" presStyleLbl="bgAcc1" presStyleIdx="3" presStyleCnt="4" custScaleX="435258" custScaleY="139593" custLinFactNeighborX="-5838" custLinFactNeighborY="-6436">
        <dgm:presLayoutVars>
          <dgm:bulletEnabled val="1"/>
        </dgm:presLayoutVars>
      </dgm:prSet>
      <dgm:spPr/>
    </dgm:pt>
  </dgm:ptLst>
  <dgm:cxnLst>
    <dgm:cxn modelId="{679DBB05-F6E0-4E33-803A-174EE813BEA1}" type="presOf" srcId="{38AD16EF-CF90-47EE-BAAF-9B7F62720C3E}" destId="{4F54036B-EA62-4D5F-A99D-13120DA6FAC0}" srcOrd="0" destOrd="0" presId="urn:microsoft.com/office/officeart/2005/8/layout/hierarchy3"/>
    <dgm:cxn modelId="{EBEC230F-1638-4A92-B177-0689A064118E}" srcId="{6FC7049D-F965-49C4-A204-59377F8AAA56}" destId="{92D37C61-DF08-450B-A456-1A0EE5B0674E}" srcOrd="2" destOrd="0" parTransId="{38AD16EF-CF90-47EE-BAAF-9B7F62720C3E}" sibTransId="{56006868-CCF9-4668-87D3-E19F84A847C5}"/>
    <dgm:cxn modelId="{77E4FE25-CD3F-47A3-95ED-7F9C053FBCBB}" type="presOf" srcId="{CDFD6268-5F05-4746-ACA4-FA18A6C51A48}" destId="{00560110-58F0-4A8E-9D8D-12FD283BC97C}" srcOrd="0" destOrd="0" presId="urn:microsoft.com/office/officeart/2005/8/layout/hierarchy3"/>
    <dgm:cxn modelId="{47FD8242-E2DE-426B-B07B-E16BDF0BB09D}" type="presOf" srcId="{7FB731D9-B43F-4614-8C3E-097182CEEA1C}" destId="{FED03A9C-1B5B-4A14-A23E-2FAA217D1858}" srcOrd="0" destOrd="0" presId="urn:microsoft.com/office/officeart/2005/8/layout/hierarchy3"/>
    <dgm:cxn modelId="{7E69E366-3D83-48BB-9073-D869C8861D71}" type="presOf" srcId="{A0243ED0-6D7D-483B-B1F4-D9DB95D878E0}" destId="{3A52B9B8-4819-4155-9268-063CB408EB18}" srcOrd="0" destOrd="0" presId="urn:microsoft.com/office/officeart/2005/8/layout/hierarchy3"/>
    <dgm:cxn modelId="{645BD64E-BC02-4687-AFA6-19FFAD9FF1A1}" srcId="{7FB731D9-B43F-4614-8C3E-097182CEEA1C}" destId="{6FC7049D-F965-49C4-A204-59377F8AAA56}" srcOrd="0" destOrd="0" parTransId="{2CE063FA-AEA0-48B3-9E35-8D226579ECD5}" sibTransId="{8C7FFDFE-4906-454A-A87B-776D38633861}"/>
    <dgm:cxn modelId="{0B3B7771-9864-4764-8AD1-3BA08D613263}" type="presOf" srcId="{6FC7049D-F965-49C4-A204-59377F8AAA56}" destId="{AF92E597-F2A3-415C-A93B-367900EF6998}" srcOrd="0" destOrd="0" presId="urn:microsoft.com/office/officeart/2005/8/layout/hierarchy3"/>
    <dgm:cxn modelId="{A090C57B-B308-4C11-92C3-1E0247698D09}" type="presOf" srcId="{92D37C61-DF08-450B-A456-1A0EE5B0674E}" destId="{EE333147-62E8-4A48-B136-79F68A15959D}" srcOrd="0" destOrd="0" presId="urn:microsoft.com/office/officeart/2005/8/layout/hierarchy3"/>
    <dgm:cxn modelId="{E37F6A7F-E2B9-4011-87F2-ABCDF32E9D8D}" type="presOf" srcId="{D3A885CB-A758-4204-8D38-5CD768A30B4F}" destId="{4F24D1B7-8336-4319-95F5-5943248C7293}" srcOrd="0" destOrd="0" presId="urn:microsoft.com/office/officeart/2005/8/layout/hierarchy3"/>
    <dgm:cxn modelId="{5D452F83-FFDA-4986-B9B9-6277401A2029}" srcId="{6FC7049D-F965-49C4-A204-59377F8AAA56}" destId="{8720B4EB-A05B-48A1-9DDE-3442AEB1EA24}" srcOrd="3" destOrd="0" parTransId="{5C0E03AA-2119-4999-A53A-B83A4A3D0CFC}" sibTransId="{637BAC15-F0AF-4000-A732-00C51625A666}"/>
    <dgm:cxn modelId="{711E8790-BBEF-4751-A7BB-2BD3CE5A584F}" type="presOf" srcId="{8720B4EB-A05B-48A1-9DDE-3442AEB1EA24}" destId="{14B3662D-51C1-4959-8245-7778CA813EE0}" srcOrd="0" destOrd="0" presId="urn:microsoft.com/office/officeart/2005/8/layout/hierarchy3"/>
    <dgm:cxn modelId="{5FCE36D3-7E13-464D-A02D-7637DE055777}" srcId="{6FC7049D-F965-49C4-A204-59377F8AAA56}" destId="{CC021EAC-448F-4254-9297-59F887B06D2E}" srcOrd="1" destOrd="0" parTransId="{CDFD6268-5F05-4746-ACA4-FA18A6C51A48}" sibTransId="{47CDFEB0-AEC8-4A54-BF95-A9A1F00DF301}"/>
    <dgm:cxn modelId="{2C814AD4-85F0-4CD3-AB31-05F32B3573FC}" type="presOf" srcId="{CC021EAC-448F-4254-9297-59F887B06D2E}" destId="{4081D1CB-B399-4061-9A59-E0104FF2359D}" srcOrd="0" destOrd="0" presId="urn:microsoft.com/office/officeart/2005/8/layout/hierarchy3"/>
    <dgm:cxn modelId="{AC4818DC-6F43-4E42-8A44-3CF38EDB11CD}" type="presOf" srcId="{6FC7049D-F965-49C4-A204-59377F8AAA56}" destId="{D3677A09-37CE-4A88-9FE1-5060BFB7F7FE}" srcOrd="1" destOrd="0" presId="urn:microsoft.com/office/officeart/2005/8/layout/hierarchy3"/>
    <dgm:cxn modelId="{99FBB0F4-EB99-4345-B009-D893BAE8ABE9}" srcId="{6FC7049D-F965-49C4-A204-59377F8AAA56}" destId="{D3A885CB-A758-4204-8D38-5CD768A30B4F}" srcOrd="0" destOrd="0" parTransId="{A0243ED0-6D7D-483B-B1F4-D9DB95D878E0}" sibTransId="{BFE97D69-9372-48B7-A3EF-ECEB8EA87907}"/>
    <dgm:cxn modelId="{E4E91AFC-903E-46E0-9B77-DFD041ED5085}" type="presOf" srcId="{5C0E03AA-2119-4999-A53A-B83A4A3D0CFC}" destId="{AFC61F39-E087-4566-9872-294123277423}" srcOrd="0" destOrd="0" presId="urn:microsoft.com/office/officeart/2005/8/layout/hierarchy3"/>
    <dgm:cxn modelId="{019F1A43-3DCE-4ACE-A7F1-70F1E662E164}" type="presParOf" srcId="{FED03A9C-1B5B-4A14-A23E-2FAA217D1858}" destId="{2D8DC21C-128E-4976-91E7-BFD8100E36DE}" srcOrd="0" destOrd="0" presId="urn:microsoft.com/office/officeart/2005/8/layout/hierarchy3"/>
    <dgm:cxn modelId="{F682BF06-0B47-4B8B-ACBE-66AC2A031D47}" type="presParOf" srcId="{2D8DC21C-128E-4976-91E7-BFD8100E36DE}" destId="{78E27C76-AC05-4F1D-A3B4-BD32057E887F}" srcOrd="0" destOrd="0" presId="urn:microsoft.com/office/officeart/2005/8/layout/hierarchy3"/>
    <dgm:cxn modelId="{FBFDFE75-82F2-4591-B1D4-F22ACBC18993}" type="presParOf" srcId="{78E27C76-AC05-4F1D-A3B4-BD32057E887F}" destId="{AF92E597-F2A3-415C-A93B-367900EF6998}" srcOrd="0" destOrd="0" presId="urn:microsoft.com/office/officeart/2005/8/layout/hierarchy3"/>
    <dgm:cxn modelId="{F8480F2D-2F96-4EE2-87A0-13CFB7BCE839}" type="presParOf" srcId="{78E27C76-AC05-4F1D-A3B4-BD32057E887F}" destId="{D3677A09-37CE-4A88-9FE1-5060BFB7F7FE}" srcOrd="1" destOrd="0" presId="urn:microsoft.com/office/officeart/2005/8/layout/hierarchy3"/>
    <dgm:cxn modelId="{3CF9489D-52E7-4E4E-9002-7B39C1BBEA70}" type="presParOf" srcId="{2D8DC21C-128E-4976-91E7-BFD8100E36DE}" destId="{03B7CF8D-2476-481F-90D9-38744701B320}" srcOrd="1" destOrd="0" presId="urn:microsoft.com/office/officeart/2005/8/layout/hierarchy3"/>
    <dgm:cxn modelId="{F8252E28-D0C6-4035-85DB-C0A4503DB598}" type="presParOf" srcId="{03B7CF8D-2476-481F-90D9-38744701B320}" destId="{3A52B9B8-4819-4155-9268-063CB408EB18}" srcOrd="0" destOrd="0" presId="urn:microsoft.com/office/officeart/2005/8/layout/hierarchy3"/>
    <dgm:cxn modelId="{566786E1-2348-44CA-B5D9-956BE4738A0A}" type="presParOf" srcId="{03B7CF8D-2476-481F-90D9-38744701B320}" destId="{4F24D1B7-8336-4319-95F5-5943248C7293}" srcOrd="1" destOrd="0" presId="urn:microsoft.com/office/officeart/2005/8/layout/hierarchy3"/>
    <dgm:cxn modelId="{75F74419-F351-4FCC-9B67-A216556FB711}" type="presParOf" srcId="{03B7CF8D-2476-481F-90D9-38744701B320}" destId="{00560110-58F0-4A8E-9D8D-12FD283BC97C}" srcOrd="2" destOrd="0" presId="urn:microsoft.com/office/officeart/2005/8/layout/hierarchy3"/>
    <dgm:cxn modelId="{A95001BC-B74C-4A4D-AC58-F29238001CE7}" type="presParOf" srcId="{03B7CF8D-2476-481F-90D9-38744701B320}" destId="{4081D1CB-B399-4061-9A59-E0104FF2359D}" srcOrd="3" destOrd="0" presId="urn:microsoft.com/office/officeart/2005/8/layout/hierarchy3"/>
    <dgm:cxn modelId="{C1480DF6-22EA-4A3C-A373-6CBDACD304E6}" type="presParOf" srcId="{03B7CF8D-2476-481F-90D9-38744701B320}" destId="{4F54036B-EA62-4D5F-A99D-13120DA6FAC0}" srcOrd="4" destOrd="0" presId="urn:microsoft.com/office/officeart/2005/8/layout/hierarchy3"/>
    <dgm:cxn modelId="{9E534B25-F60F-449A-9ECA-08D4437B58AA}" type="presParOf" srcId="{03B7CF8D-2476-481F-90D9-38744701B320}" destId="{EE333147-62E8-4A48-B136-79F68A15959D}" srcOrd="5" destOrd="0" presId="urn:microsoft.com/office/officeart/2005/8/layout/hierarchy3"/>
    <dgm:cxn modelId="{40B30ADA-9A07-45CC-AFCA-041E077261DB}" type="presParOf" srcId="{03B7CF8D-2476-481F-90D9-38744701B320}" destId="{AFC61F39-E087-4566-9872-294123277423}" srcOrd="6" destOrd="0" presId="urn:microsoft.com/office/officeart/2005/8/layout/hierarchy3"/>
    <dgm:cxn modelId="{8C9D1CFE-5F3C-4BD0-81A8-6DAD30749297}" type="presParOf" srcId="{03B7CF8D-2476-481F-90D9-38744701B320}" destId="{14B3662D-51C1-4959-8245-7778CA813EE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4E5C8E-E67C-4072-8CF7-349DA3DCF513}" type="doc">
      <dgm:prSet loTypeId="urn:microsoft.com/office/officeart/2005/8/layout/radial6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628B6CE-5CF4-490F-A33A-183C7B37ECA2}">
      <dgm:prSet phldrT="[Texto]" custT="1"/>
      <dgm:spPr/>
      <dgm:t>
        <a:bodyPr/>
        <a:lstStyle/>
        <a:p>
          <a:r>
            <a:rPr lang="pt-BR" sz="2000" dirty="0"/>
            <a:t>Fomento público</a:t>
          </a:r>
        </a:p>
      </dgm:t>
    </dgm:pt>
    <dgm:pt modelId="{1C19F10C-5CA3-4550-9075-2C38B7B4B3BE}" type="parTrans" cxnId="{B0ED1D78-305D-480B-BF71-240D715A944E}">
      <dgm:prSet/>
      <dgm:spPr/>
      <dgm:t>
        <a:bodyPr/>
        <a:lstStyle/>
        <a:p>
          <a:endParaRPr lang="pt-BR" sz="1600"/>
        </a:p>
      </dgm:t>
    </dgm:pt>
    <dgm:pt modelId="{A67BF277-3644-4A2F-B13E-B13E7791E91F}" type="sibTrans" cxnId="{B0ED1D78-305D-480B-BF71-240D715A944E}">
      <dgm:prSet/>
      <dgm:spPr/>
      <dgm:t>
        <a:bodyPr/>
        <a:lstStyle/>
        <a:p>
          <a:endParaRPr lang="pt-BR" sz="1600"/>
        </a:p>
      </dgm:t>
    </dgm:pt>
    <dgm:pt modelId="{DFCEEDBB-414C-4E9A-9DDD-EBD19B0CF1C4}">
      <dgm:prSet phldrT="[Texto]" custT="1"/>
      <dgm:spPr/>
      <dgm:t>
        <a:bodyPr/>
        <a:lstStyle/>
        <a:p>
          <a:r>
            <a:rPr lang="pt-BR" sz="1600" dirty="0"/>
            <a:t>Renúncias fiscais</a:t>
          </a:r>
        </a:p>
      </dgm:t>
    </dgm:pt>
    <dgm:pt modelId="{AA7FAA54-25F0-4900-A328-6124531F9797}" type="parTrans" cxnId="{B6900299-2EB2-48B6-9FF8-37AE77B464EC}">
      <dgm:prSet/>
      <dgm:spPr/>
      <dgm:t>
        <a:bodyPr/>
        <a:lstStyle/>
        <a:p>
          <a:endParaRPr lang="pt-BR" sz="1600"/>
        </a:p>
      </dgm:t>
    </dgm:pt>
    <dgm:pt modelId="{FB8CCBCC-C189-40B4-A30E-B76D4C845767}" type="sibTrans" cxnId="{B6900299-2EB2-48B6-9FF8-37AE77B464EC}">
      <dgm:prSet/>
      <dgm:spPr/>
      <dgm:t>
        <a:bodyPr/>
        <a:lstStyle/>
        <a:p>
          <a:endParaRPr lang="pt-BR" sz="1600"/>
        </a:p>
      </dgm:t>
    </dgm:pt>
    <dgm:pt modelId="{8983E90B-6AA6-42EB-80C3-B1273ACAC30E}">
      <dgm:prSet phldrT="[Texto]" custT="1"/>
      <dgm:spPr/>
      <dgm:t>
        <a:bodyPr/>
        <a:lstStyle/>
        <a:p>
          <a:r>
            <a:rPr lang="pt-BR" sz="1600" dirty="0"/>
            <a:t>Transferências de recursos</a:t>
          </a:r>
        </a:p>
      </dgm:t>
    </dgm:pt>
    <dgm:pt modelId="{926D2CF9-E115-4052-A42C-835CFC419E2F}" type="parTrans" cxnId="{7380E80A-C968-4EC5-B267-4D72305EBC9C}">
      <dgm:prSet/>
      <dgm:spPr/>
      <dgm:t>
        <a:bodyPr/>
        <a:lstStyle/>
        <a:p>
          <a:endParaRPr lang="pt-BR" sz="1600"/>
        </a:p>
      </dgm:t>
    </dgm:pt>
    <dgm:pt modelId="{D2379E4D-04D7-4DB5-8D2F-15E49A492DF0}" type="sibTrans" cxnId="{7380E80A-C968-4EC5-B267-4D72305EBC9C}">
      <dgm:prSet/>
      <dgm:spPr/>
      <dgm:t>
        <a:bodyPr/>
        <a:lstStyle/>
        <a:p>
          <a:endParaRPr lang="pt-BR" sz="1600"/>
        </a:p>
      </dgm:t>
    </dgm:pt>
    <dgm:pt modelId="{0EE7BE32-B428-4A6F-95C7-CD87CA428F78}">
      <dgm:prSet phldrT="[Texto]" custT="1"/>
      <dgm:spPr/>
      <dgm:t>
        <a:bodyPr/>
        <a:lstStyle/>
        <a:p>
          <a:r>
            <a:rPr lang="pt-BR" sz="1600" dirty="0"/>
            <a:t>Cessão de bens móveis ou imóveis</a:t>
          </a:r>
        </a:p>
      </dgm:t>
    </dgm:pt>
    <dgm:pt modelId="{F6400A8F-D409-48D2-BB14-95C49D0ADA77}" type="parTrans" cxnId="{F06E0061-97C9-45C3-88EE-3F25C79CFAB9}">
      <dgm:prSet/>
      <dgm:spPr/>
      <dgm:t>
        <a:bodyPr/>
        <a:lstStyle/>
        <a:p>
          <a:endParaRPr lang="pt-BR" sz="1600"/>
        </a:p>
      </dgm:t>
    </dgm:pt>
    <dgm:pt modelId="{6C800591-0B51-4964-8D74-503B3F8462CC}" type="sibTrans" cxnId="{F06E0061-97C9-45C3-88EE-3F25C79CFAB9}">
      <dgm:prSet/>
      <dgm:spPr/>
      <dgm:t>
        <a:bodyPr/>
        <a:lstStyle/>
        <a:p>
          <a:endParaRPr lang="pt-BR" sz="1600"/>
        </a:p>
      </dgm:t>
    </dgm:pt>
    <dgm:pt modelId="{0E6B4B33-BDCE-42C6-9A6C-94B90767B7ED}">
      <dgm:prSet phldrT="[Texto]" custT="1"/>
      <dgm:spPr/>
      <dgm:t>
        <a:bodyPr/>
        <a:lstStyle/>
        <a:p>
          <a:r>
            <a:rPr lang="pt-BR" sz="1600" dirty="0"/>
            <a:t>Doação de bens móveis ou imóveis</a:t>
          </a:r>
        </a:p>
      </dgm:t>
    </dgm:pt>
    <dgm:pt modelId="{780419B0-6F98-49F1-9272-CE9A59CB4CCF}" type="parTrans" cxnId="{CC1500F5-D6C4-40C7-A918-9A2CDB1CA10B}">
      <dgm:prSet/>
      <dgm:spPr/>
      <dgm:t>
        <a:bodyPr/>
        <a:lstStyle/>
        <a:p>
          <a:endParaRPr lang="pt-BR" sz="1600"/>
        </a:p>
      </dgm:t>
    </dgm:pt>
    <dgm:pt modelId="{94FAE2F0-4E23-4BBB-861B-0AF20417E9A8}" type="sibTrans" cxnId="{CC1500F5-D6C4-40C7-A918-9A2CDB1CA10B}">
      <dgm:prSet/>
      <dgm:spPr/>
      <dgm:t>
        <a:bodyPr/>
        <a:lstStyle/>
        <a:p>
          <a:endParaRPr lang="pt-BR" sz="1600"/>
        </a:p>
      </dgm:t>
    </dgm:pt>
    <dgm:pt modelId="{216EDF50-8596-4194-87E0-3BC8335D710B}">
      <dgm:prSet phldrT="[Texto]" custT="1"/>
      <dgm:spPr/>
      <dgm:t>
        <a:bodyPr/>
        <a:lstStyle/>
        <a:p>
          <a:r>
            <a:rPr lang="pt-BR" sz="1600" dirty="0"/>
            <a:t>Cessão de pessoal (em casos especiais)</a:t>
          </a:r>
        </a:p>
      </dgm:t>
    </dgm:pt>
    <dgm:pt modelId="{65FC9098-3EFE-4956-B222-969D1B3E71B6}" type="parTrans" cxnId="{B08AC76B-6A43-42EB-9240-556C418DB5B5}">
      <dgm:prSet/>
      <dgm:spPr/>
      <dgm:t>
        <a:bodyPr/>
        <a:lstStyle/>
        <a:p>
          <a:endParaRPr lang="pt-BR" sz="1600"/>
        </a:p>
      </dgm:t>
    </dgm:pt>
    <dgm:pt modelId="{C34ADA01-8142-4450-ADC8-6255D5D973AB}" type="sibTrans" cxnId="{B08AC76B-6A43-42EB-9240-556C418DB5B5}">
      <dgm:prSet/>
      <dgm:spPr/>
      <dgm:t>
        <a:bodyPr/>
        <a:lstStyle/>
        <a:p>
          <a:endParaRPr lang="pt-BR" sz="1600"/>
        </a:p>
      </dgm:t>
    </dgm:pt>
    <dgm:pt modelId="{E437932D-5599-4C99-82C3-A8780F05BFE5}" type="pres">
      <dgm:prSet presAssocID="{934E5C8E-E67C-4072-8CF7-349DA3DCF51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4564D1-78A6-4E96-9189-1BC615331398}" type="pres">
      <dgm:prSet presAssocID="{A628B6CE-5CF4-490F-A33A-183C7B37ECA2}" presName="centerShape" presStyleLbl="node0" presStyleIdx="0" presStyleCnt="1" custLinFactNeighborX="981" custLinFactNeighborY="-1471"/>
      <dgm:spPr/>
    </dgm:pt>
    <dgm:pt modelId="{7BE536A2-839F-4B18-A1C3-C3D5E3D636DE}" type="pres">
      <dgm:prSet presAssocID="{DFCEEDBB-414C-4E9A-9DDD-EBD19B0CF1C4}" presName="node" presStyleLbl="node1" presStyleIdx="0" presStyleCnt="5" custScaleX="157161">
        <dgm:presLayoutVars>
          <dgm:bulletEnabled val="1"/>
        </dgm:presLayoutVars>
      </dgm:prSet>
      <dgm:spPr/>
    </dgm:pt>
    <dgm:pt modelId="{B07E5E73-5F3F-4C85-AEB5-4CE671A02AFF}" type="pres">
      <dgm:prSet presAssocID="{DFCEEDBB-414C-4E9A-9DDD-EBD19B0CF1C4}" presName="dummy" presStyleCnt="0"/>
      <dgm:spPr/>
    </dgm:pt>
    <dgm:pt modelId="{B33D3FE0-045E-42F9-8859-C74312B351F4}" type="pres">
      <dgm:prSet presAssocID="{FB8CCBCC-C189-40B4-A30E-B76D4C845767}" presName="sibTrans" presStyleLbl="sibTrans2D1" presStyleIdx="0" presStyleCnt="5"/>
      <dgm:spPr/>
    </dgm:pt>
    <dgm:pt modelId="{EB304FF4-C931-474D-9D8E-DE27E39D48CC}" type="pres">
      <dgm:prSet presAssocID="{8983E90B-6AA6-42EB-80C3-B1273ACAC30E}" presName="node" presStyleLbl="node1" presStyleIdx="1" presStyleCnt="5" custScaleX="157161">
        <dgm:presLayoutVars>
          <dgm:bulletEnabled val="1"/>
        </dgm:presLayoutVars>
      </dgm:prSet>
      <dgm:spPr/>
    </dgm:pt>
    <dgm:pt modelId="{F5E37F8E-1E0A-4C86-B77C-42A3C7C0FED8}" type="pres">
      <dgm:prSet presAssocID="{8983E90B-6AA6-42EB-80C3-B1273ACAC30E}" presName="dummy" presStyleCnt="0"/>
      <dgm:spPr/>
    </dgm:pt>
    <dgm:pt modelId="{88B1EEE1-8563-4A30-B641-12A85564CF80}" type="pres">
      <dgm:prSet presAssocID="{D2379E4D-04D7-4DB5-8D2F-15E49A492DF0}" presName="sibTrans" presStyleLbl="sibTrans2D1" presStyleIdx="1" presStyleCnt="5"/>
      <dgm:spPr/>
    </dgm:pt>
    <dgm:pt modelId="{579093EA-27EA-4076-9AC7-E11553D19D95}" type="pres">
      <dgm:prSet presAssocID="{0EE7BE32-B428-4A6F-95C7-CD87CA428F78}" presName="node" presStyleLbl="node1" presStyleIdx="2" presStyleCnt="5" custScaleX="157161">
        <dgm:presLayoutVars>
          <dgm:bulletEnabled val="1"/>
        </dgm:presLayoutVars>
      </dgm:prSet>
      <dgm:spPr/>
    </dgm:pt>
    <dgm:pt modelId="{CCEED487-C3F4-4C5F-8B2B-23ECBAC08B1B}" type="pres">
      <dgm:prSet presAssocID="{0EE7BE32-B428-4A6F-95C7-CD87CA428F78}" presName="dummy" presStyleCnt="0"/>
      <dgm:spPr/>
    </dgm:pt>
    <dgm:pt modelId="{98514087-7349-4A48-8C48-2856CDF90E05}" type="pres">
      <dgm:prSet presAssocID="{6C800591-0B51-4964-8D74-503B3F8462CC}" presName="sibTrans" presStyleLbl="sibTrans2D1" presStyleIdx="2" presStyleCnt="5"/>
      <dgm:spPr/>
    </dgm:pt>
    <dgm:pt modelId="{75065D71-B890-459B-98F4-940D3381B614}" type="pres">
      <dgm:prSet presAssocID="{0E6B4B33-BDCE-42C6-9A6C-94B90767B7ED}" presName="node" presStyleLbl="node1" presStyleIdx="3" presStyleCnt="5" custScaleX="157161">
        <dgm:presLayoutVars>
          <dgm:bulletEnabled val="1"/>
        </dgm:presLayoutVars>
      </dgm:prSet>
      <dgm:spPr/>
    </dgm:pt>
    <dgm:pt modelId="{A961C6D3-4AC1-4A42-A09E-276F978562ED}" type="pres">
      <dgm:prSet presAssocID="{0E6B4B33-BDCE-42C6-9A6C-94B90767B7ED}" presName="dummy" presStyleCnt="0"/>
      <dgm:spPr/>
    </dgm:pt>
    <dgm:pt modelId="{08DF00E3-5295-4810-AB4F-B0DF2B7510D3}" type="pres">
      <dgm:prSet presAssocID="{94FAE2F0-4E23-4BBB-861B-0AF20417E9A8}" presName="sibTrans" presStyleLbl="sibTrans2D1" presStyleIdx="3" presStyleCnt="5"/>
      <dgm:spPr/>
    </dgm:pt>
    <dgm:pt modelId="{46870D50-75C1-45C8-ABE3-677D1D6B21BB}" type="pres">
      <dgm:prSet presAssocID="{216EDF50-8596-4194-87E0-3BC8335D710B}" presName="node" presStyleLbl="node1" presStyleIdx="4" presStyleCnt="5" custScaleX="157161">
        <dgm:presLayoutVars>
          <dgm:bulletEnabled val="1"/>
        </dgm:presLayoutVars>
      </dgm:prSet>
      <dgm:spPr/>
    </dgm:pt>
    <dgm:pt modelId="{1E969433-7B7D-4EC8-8D94-2FE1288D5CAC}" type="pres">
      <dgm:prSet presAssocID="{216EDF50-8596-4194-87E0-3BC8335D710B}" presName="dummy" presStyleCnt="0"/>
      <dgm:spPr/>
    </dgm:pt>
    <dgm:pt modelId="{7224C7F1-6C38-453F-B004-6004AECF7219}" type="pres">
      <dgm:prSet presAssocID="{C34ADA01-8142-4450-ADC8-6255D5D973AB}" presName="sibTrans" presStyleLbl="sibTrans2D1" presStyleIdx="4" presStyleCnt="5"/>
      <dgm:spPr/>
    </dgm:pt>
  </dgm:ptLst>
  <dgm:cxnLst>
    <dgm:cxn modelId="{605A7B09-3D3F-4ABE-92B3-DE09C9833C68}" type="presOf" srcId="{216EDF50-8596-4194-87E0-3BC8335D710B}" destId="{46870D50-75C1-45C8-ABE3-677D1D6B21BB}" srcOrd="0" destOrd="0" presId="urn:microsoft.com/office/officeart/2005/8/layout/radial6"/>
    <dgm:cxn modelId="{7380E80A-C968-4EC5-B267-4D72305EBC9C}" srcId="{A628B6CE-5CF4-490F-A33A-183C7B37ECA2}" destId="{8983E90B-6AA6-42EB-80C3-B1273ACAC30E}" srcOrd="1" destOrd="0" parTransId="{926D2CF9-E115-4052-A42C-835CFC419E2F}" sibTransId="{D2379E4D-04D7-4DB5-8D2F-15E49A492DF0}"/>
    <dgm:cxn modelId="{CBC1B30C-3F6E-47C4-932F-C35D3963294E}" type="presOf" srcId="{6C800591-0B51-4964-8D74-503B3F8462CC}" destId="{98514087-7349-4A48-8C48-2856CDF90E05}" srcOrd="0" destOrd="0" presId="urn:microsoft.com/office/officeart/2005/8/layout/radial6"/>
    <dgm:cxn modelId="{C5F5F71C-F55F-4263-B132-A46ABFFB2FEE}" type="presOf" srcId="{C34ADA01-8142-4450-ADC8-6255D5D973AB}" destId="{7224C7F1-6C38-453F-B004-6004AECF7219}" srcOrd="0" destOrd="0" presId="urn:microsoft.com/office/officeart/2005/8/layout/radial6"/>
    <dgm:cxn modelId="{FB018A25-8B11-4BE7-A583-DF01673614D8}" type="presOf" srcId="{94FAE2F0-4E23-4BBB-861B-0AF20417E9A8}" destId="{08DF00E3-5295-4810-AB4F-B0DF2B7510D3}" srcOrd="0" destOrd="0" presId="urn:microsoft.com/office/officeart/2005/8/layout/radial6"/>
    <dgm:cxn modelId="{F06E0061-97C9-45C3-88EE-3F25C79CFAB9}" srcId="{A628B6CE-5CF4-490F-A33A-183C7B37ECA2}" destId="{0EE7BE32-B428-4A6F-95C7-CD87CA428F78}" srcOrd="2" destOrd="0" parTransId="{F6400A8F-D409-48D2-BB14-95C49D0ADA77}" sibTransId="{6C800591-0B51-4964-8D74-503B3F8462CC}"/>
    <dgm:cxn modelId="{ECF3D762-2DF3-439C-B0A0-D466AE42FCAF}" type="presOf" srcId="{A628B6CE-5CF4-490F-A33A-183C7B37ECA2}" destId="{A74564D1-78A6-4E96-9189-1BC615331398}" srcOrd="0" destOrd="0" presId="urn:microsoft.com/office/officeart/2005/8/layout/radial6"/>
    <dgm:cxn modelId="{8D84D148-39E9-410D-98FD-629A1DF4EAAF}" type="presOf" srcId="{0EE7BE32-B428-4A6F-95C7-CD87CA428F78}" destId="{579093EA-27EA-4076-9AC7-E11553D19D95}" srcOrd="0" destOrd="0" presId="urn:microsoft.com/office/officeart/2005/8/layout/radial6"/>
    <dgm:cxn modelId="{B08AC76B-6A43-42EB-9240-556C418DB5B5}" srcId="{A628B6CE-5CF4-490F-A33A-183C7B37ECA2}" destId="{216EDF50-8596-4194-87E0-3BC8335D710B}" srcOrd="4" destOrd="0" parTransId="{65FC9098-3EFE-4956-B222-969D1B3E71B6}" sibTransId="{C34ADA01-8142-4450-ADC8-6255D5D973AB}"/>
    <dgm:cxn modelId="{B0ED1D78-305D-480B-BF71-240D715A944E}" srcId="{934E5C8E-E67C-4072-8CF7-349DA3DCF513}" destId="{A628B6CE-5CF4-490F-A33A-183C7B37ECA2}" srcOrd="0" destOrd="0" parTransId="{1C19F10C-5CA3-4550-9075-2C38B7B4B3BE}" sibTransId="{A67BF277-3644-4A2F-B13E-B13E7791E91F}"/>
    <dgm:cxn modelId="{DCB0BF58-7359-4FBC-ACFF-531D0E4BFF85}" type="presOf" srcId="{8983E90B-6AA6-42EB-80C3-B1273ACAC30E}" destId="{EB304FF4-C931-474D-9D8E-DE27E39D48CC}" srcOrd="0" destOrd="0" presId="urn:microsoft.com/office/officeart/2005/8/layout/radial6"/>
    <dgm:cxn modelId="{5F27FD80-513B-474B-9107-E6DD79571EC5}" type="presOf" srcId="{934E5C8E-E67C-4072-8CF7-349DA3DCF513}" destId="{E437932D-5599-4C99-82C3-A8780F05BFE5}" srcOrd="0" destOrd="0" presId="urn:microsoft.com/office/officeart/2005/8/layout/radial6"/>
    <dgm:cxn modelId="{DE02CF8D-4D64-468C-96D7-1EB2A8A8F61E}" type="presOf" srcId="{D2379E4D-04D7-4DB5-8D2F-15E49A492DF0}" destId="{88B1EEE1-8563-4A30-B641-12A85564CF80}" srcOrd="0" destOrd="0" presId="urn:microsoft.com/office/officeart/2005/8/layout/radial6"/>
    <dgm:cxn modelId="{963E5794-DFF4-4CA3-8C1E-EF0D5788F8C3}" type="presOf" srcId="{FB8CCBCC-C189-40B4-A30E-B76D4C845767}" destId="{B33D3FE0-045E-42F9-8859-C74312B351F4}" srcOrd="0" destOrd="0" presId="urn:microsoft.com/office/officeart/2005/8/layout/radial6"/>
    <dgm:cxn modelId="{B6900299-2EB2-48B6-9FF8-37AE77B464EC}" srcId="{A628B6CE-5CF4-490F-A33A-183C7B37ECA2}" destId="{DFCEEDBB-414C-4E9A-9DDD-EBD19B0CF1C4}" srcOrd="0" destOrd="0" parTransId="{AA7FAA54-25F0-4900-A328-6124531F9797}" sibTransId="{FB8CCBCC-C189-40B4-A30E-B76D4C845767}"/>
    <dgm:cxn modelId="{80FD30AF-7483-4A7F-981C-683AF8D8FA79}" type="presOf" srcId="{0E6B4B33-BDCE-42C6-9A6C-94B90767B7ED}" destId="{75065D71-B890-459B-98F4-940D3381B614}" srcOrd="0" destOrd="0" presId="urn:microsoft.com/office/officeart/2005/8/layout/radial6"/>
    <dgm:cxn modelId="{305D39D0-BEBE-4C6B-B7DC-F3EE689DEF6E}" type="presOf" srcId="{DFCEEDBB-414C-4E9A-9DDD-EBD19B0CF1C4}" destId="{7BE536A2-839F-4B18-A1C3-C3D5E3D636DE}" srcOrd="0" destOrd="0" presId="urn:microsoft.com/office/officeart/2005/8/layout/radial6"/>
    <dgm:cxn modelId="{CC1500F5-D6C4-40C7-A918-9A2CDB1CA10B}" srcId="{A628B6CE-5CF4-490F-A33A-183C7B37ECA2}" destId="{0E6B4B33-BDCE-42C6-9A6C-94B90767B7ED}" srcOrd="3" destOrd="0" parTransId="{780419B0-6F98-49F1-9272-CE9A59CB4CCF}" sibTransId="{94FAE2F0-4E23-4BBB-861B-0AF20417E9A8}"/>
    <dgm:cxn modelId="{F212B9E8-F819-4F95-BC18-1BCE706A058F}" type="presParOf" srcId="{E437932D-5599-4C99-82C3-A8780F05BFE5}" destId="{A74564D1-78A6-4E96-9189-1BC615331398}" srcOrd="0" destOrd="0" presId="urn:microsoft.com/office/officeart/2005/8/layout/radial6"/>
    <dgm:cxn modelId="{AE772C95-40A0-46BE-AA2B-61F5D6CAFF3E}" type="presParOf" srcId="{E437932D-5599-4C99-82C3-A8780F05BFE5}" destId="{7BE536A2-839F-4B18-A1C3-C3D5E3D636DE}" srcOrd="1" destOrd="0" presId="urn:microsoft.com/office/officeart/2005/8/layout/radial6"/>
    <dgm:cxn modelId="{626EEAD1-33BB-4D1D-8E6F-DB24446D67ED}" type="presParOf" srcId="{E437932D-5599-4C99-82C3-A8780F05BFE5}" destId="{B07E5E73-5F3F-4C85-AEB5-4CE671A02AFF}" srcOrd="2" destOrd="0" presId="urn:microsoft.com/office/officeart/2005/8/layout/radial6"/>
    <dgm:cxn modelId="{55C35670-803E-414B-9CCC-AA92DB6D8353}" type="presParOf" srcId="{E437932D-5599-4C99-82C3-A8780F05BFE5}" destId="{B33D3FE0-045E-42F9-8859-C74312B351F4}" srcOrd="3" destOrd="0" presId="urn:microsoft.com/office/officeart/2005/8/layout/radial6"/>
    <dgm:cxn modelId="{7F237AE2-2E42-49F9-8300-26408EBF4FC8}" type="presParOf" srcId="{E437932D-5599-4C99-82C3-A8780F05BFE5}" destId="{EB304FF4-C931-474D-9D8E-DE27E39D48CC}" srcOrd="4" destOrd="0" presId="urn:microsoft.com/office/officeart/2005/8/layout/radial6"/>
    <dgm:cxn modelId="{64FA6275-820E-4C26-9E4A-3F68F955F8D8}" type="presParOf" srcId="{E437932D-5599-4C99-82C3-A8780F05BFE5}" destId="{F5E37F8E-1E0A-4C86-B77C-42A3C7C0FED8}" srcOrd="5" destOrd="0" presId="urn:microsoft.com/office/officeart/2005/8/layout/radial6"/>
    <dgm:cxn modelId="{767C5BCE-D214-472A-9A52-E6DD8492C45A}" type="presParOf" srcId="{E437932D-5599-4C99-82C3-A8780F05BFE5}" destId="{88B1EEE1-8563-4A30-B641-12A85564CF80}" srcOrd="6" destOrd="0" presId="urn:microsoft.com/office/officeart/2005/8/layout/radial6"/>
    <dgm:cxn modelId="{513A401A-6047-4C51-8FD8-5DADC1FE49B7}" type="presParOf" srcId="{E437932D-5599-4C99-82C3-A8780F05BFE5}" destId="{579093EA-27EA-4076-9AC7-E11553D19D95}" srcOrd="7" destOrd="0" presId="urn:microsoft.com/office/officeart/2005/8/layout/radial6"/>
    <dgm:cxn modelId="{EA80F979-4DB9-4D88-AD26-4DDCC8F925E2}" type="presParOf" srcId="{E437932D-5599-4C99-82C3-A8780F05BFE5}" destId="{CCEED487-C3F4-4C5F-8B2B-23ECBAC08B1B}" srcOrd="8" destOrd="0" presId="urn:microsoft.com/office/officeart/2005/8/layout/radial6"/>
    <dgm:cxn modelId="{A8713BFF-24D4-49BD-8D40-1EAC0530141C}" type="presParOf" srcId="{E437932D-5599-4C99-82C3-A8780F05BFE5}" destId="{98514087-7349-4A48-8C48-2856CDF90E05}" srcOrd="9" destOrd="0" presId="urn:microsoft.com/office/officeart/2005/8/layout/radial6"/>
    <dgm:cxn modelId="{6308D3A4-26DB-49FF-874F-1A90FF568DC6}" type="presParOf" srcId="{E437932D-5599-4C99-82C3-A8780F05BFE5}" destId="{75065D71-B890-459B-98F4-940D3381B614}" srcOrd="10" destOrd="0" presId="urn:microsoft.com/office/officeart/2005/8/layout/radial6"/>
    <dgm:cxn modelId="{73D5E354-6A46-443D-A77C-05A1F27B713C}" type="presParOf" srcId="{E437932D-5599-4C99-82C3-A8780F05BFE5}" destId="{A961C6D3-4AC1-4A42-A09E-276F978562ED}" srcOrd="11" destOrd="0" presId="urn:microsoft.com/office/officeart/2005/8/layout/radial6"/>
    <dgm:cxn modelId="{3D8C23F0-6312-4977-8477-C50847F2703E}" type="presParOf" srcId="{E437932D-5599-4C99-82C3-A8780F05BFE5}" destId="{08DF00E3-5295-4810-AB4F-B0DF2B7510D3}" srcOrd="12" destOrd="0" presId="urn:microsoft.com/office/officeart/2005/8/layout/radial6"/>
    <dgm:cxn modelId="{01E5D8B4-D66C-42CE-8BCC-020557BFC88A}" type="presParOf" srcId="{E437932D-5599-4C99-82C3-A8780F05BFE5}" destId="{46870D50-75C1-45C8-ABE3-677D1D6B21BB}" srcOrd="13" destOrd="0" presId="urn:microsoft.com/office/officeart/2005/8/layout/radial6"/>
    <dgm:cxn modelId="{BBC08BCF-4312-4940-B6E5-8F4378828F38}" type="presParOf" srcId="{E437932D-5599-4C99-82C3-A8780F05BFE5}" destId="{1E969433-7B7D-4EC8-8D94-2FE1288D5CAC}" srcOrd="14" destOrd="0" presId="urn:microsoft.com/office/officeart/2005/8/layout/radial6"/>
    <dgm:cxn modelId="{133EB3A8-13A1-4638-A224-0B3FAFB2F2E6}" type="presParOf" srcId="{E437932D-5599-4C99-82C3-A8780F05BFE5}" destId="{7224C7F1-6C38-453F-B004-6004AECF721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E8365B-0D29-4434-B716-7D732BDC9AC2}" type="doc">
      <dgm:prSet loTypeId="urn:microsoft.com/office/officeart/2005/8/layout/lProcess1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08ABAEF-11B4-4CC0-83F8-B158C479C471}">
      <dgm:prSet phldrT="[Texto]"/>
      <dgm:spPr/>
      <dgm:t>
        <a:bodyPr/>
        <a:lstStyle/>
        <a:p>
          <a:r>
            <a:rPr lang="pt-BR" dirty="0"/>
            <a:t>Execução direta</a:t>
          </a:r>
        </a:p>
      </dgm:t>
    </dgm:pt>
    <dgm:pt modelId="{B55A6770-97E7-4ED9-B33D-6C96F28E393C}" type="parTrans" cxnId="{9FF152F7-74A1-4424-9691-E8370A299881}">
      <dgm:prSet/>
      <dgm:spPr/>
      <dgm:t>
        <a:bodyPr/>
        <a:lstStyle/>
        <a:p>
          <a:endParaRPr lang="pt-BR"/>
        </a:p>
      </dgm:t>
    </dgm:pt>
    <dgm:pt modelId="{DE3DCFE8-12BC-4B04-A3F1-3941C5054AC2}" type="sibTrans" cxnId="{9FF152F7-74A1-4424-9691-E8370A299881}">
      <dgm:prSet/>
      <dgm:spPr/>
      <dgm:t>
        <a:bodyPr/>
        <a:lstStyle/>
        <a:p>
          <a:endParaRPr lang="pt-BR"/>
        </a:p>
      </dgm:t>
    </dgm:pt>
    <dgm:pt modelId="{06446AC0-0D09-4F13-B5F6-C0C2ABB303A1}">
      <dgm:prSet phldrT="[Texto]"/>
      <dgm:spPr/>
      <dgm:t>
        <a:bodyPr/>
        <a:lstStyle/>
        <a:p>
          <a:r>
            <a:rPr lang="pt-BR" dirty="0"/>
            <a:t>Contratação de serviço</a:t>
          </a:r>
        </a:p>
      </dgm:t>
    </dgm:pt>
    <dgm:pt modelId="{1DD919B7-3F95-4586-961A-CE9690C6F4AB}" type="parTrans" cxnId="{CC1649F1-6143-4036-9282-92B58B8BA02A}">
      <dgm:prSet/>
      <dgm:spPr/>
      <dgm:t>
        <a:bodyPr/>
        <a:lstStyle/>
        <a:p>
          <a:endParaRPr lang="pt-BR"/>
        </a:p>
      </dgm:t>
    </dgm:pt>
    <dgm:pt modelId="{5D78E0F1-04C8-4A91-ABBA-E61F47BEBE19}" type="sibTrans" cxnId="{CC1649F1-6143-4036-9282-92B58B8BA02A}">
      <dgm:prSet/>
      <dgm:spPr/>
      <dgm:t>
        <a:bodyPr/>
        <a:lstStyle/>
        <a:p>
          <a:endParaRPr lang="pt-BR"/>
        </a:p>
      </dgm:t>
    </dgm:pt>
    <dgm:pt modelId="{C06C6364-249B-4DDF-912E-BDD9FDECCEAB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dirty="0"/>
            <a:t>Fomento e parceria</a:t>
          </a:r>
        </a:p>
      </dgm:t>
    </dgm:pt>
    <dgm:pt modelId="{D769F094-C268-4EE7-84A6-82A1534712FD}" type="parTrans" cxnId="{36E1444C-8ACA-4262-9980-388DEA50F029}">
      <dgm:prSet/>
      <dgm:spPr/>
      <dgm:t>
        <a:bodyPr/>
        <a:lstStyle/>
        <a:p>
          <a:endParaRPr lang="pt-BR"/>
        </a:p>
      </dgm:t>
    </dgm:pt>
    <dgm:pt modelId="{A9D986C5-697F-483F-B60C-F04F5F288DD9}" type="sibTrans" cxnId="{36E1444C-8ACA-4262-9980-388DEA50F029}">
      <dgm:prSet/>
      <dgm:spPr/>
      <dgm:t>
        <a:bodyPr/>
        <a:lstStyle/>
        <a:p>
          <a:endParaRPr lang="pt-BR"/>
        </a:p>
      </dgm:t>
    </dgm:pt>
    <dgm:pt modelId="{11432FFD-AAC7-4DBF-957A-6126C1D93601}">
      <dgm:prSet phldrT="[Texto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/>
            <a:t>Execução por órgão ou </a:t>
          </a:r>
        </a:p>
        <a:p>
          <a:r>
            <a:rPr lang="pt-BR" dirty="0"/>
            <a:t>entidade pública</a:t>
          </a:r>
        </a:p>
      </dgm:t>
    </dgm:pt>
    <dgm:pt modelId="{13511257-0FD6-4C73-8849-2F3CAA3D7671}" type="parTrans" cxnId="{108E7D55-660C-4AD7-AAE7-3AC1B56CABB4}">
      <dgm:prSet/>
      <dgm:spPr/>
      <dgm:t>
        <a:bodyPr/>
        <a:lstStyle/>
        <a:p>
          <a:endParaRPr lang="pt-BR"/>
        </a:p>
      </dgm:t>
    </dgm:pt>
    <dgm:pt modelId="{67FE20D6-56EF-48F0-82ED-1EBCAB8B6736}" type="sibTrans" cxnId="{108E7D55-660C-4AD7-AAE7-3AC1B56CABB4}">
      <dgm:prSet/>
      <dgm:spPr/>
      <dgm:t>
        <a:bodyPr/>
        <a:lstStyle/>
        <a:p>
          <a:endParaRPr lang="pt-BR"/>
        </a:p>
      </dgm:t>
    </dgm:pt>
    <dgm:pt modelId="{F3370196-3D5F-481B-BE0B-8850DD6674E0}">
      <dgm:prSet phldrT="[Texto]"/>
      <dgm:spPr>
        <a:solidFill>
          <a:srgbClr val="F0FEF1">
            <a:alpha val="89804"/>
          </a:srgbClr>
        </a:solidFill>
      </dgm:spPr>
      <dgm:t>
        <a:bodyPr/>
        <a:lstStyle/>
        <a:p>
          <a:r>
            <a:rPr lang="pt-BR" dirty="0"/>
            <a:t>Acordo com entidade sem fins lucrativos para alcançar </a:t>
          </a:r>
          <a:r>
            <a:rPr lang="pt-BR" b="1" u="sng" dirty="0">
              <a:solidFill>
                <a:schemeClr val="accent3">
                  <a:lumMod val="75000"/>
                </a:schemeClr>
              </a:solidFill>
            </a:rPr>
            <a:t>objetivos comuns</a:t>
          </a:r>
        </a:p>
      </dgm:t>
    </dgm:pt>
    <dgm:pt modelId="{79EC26E1-961B-4A24-BB70-83062609E122}" type="parTrans" cxnId="{4F09825F-E949-46B6-A0D0-C11D59E17B40}">
      <dgm:prSet/>
      <dgm:spPr/>
      <dgm:t>
        <a:bodyPr/>
        <a:lstStyle/>
        <a:p>
          <a:endParaRPr lang="pt-BR"/>
        </a:p>
      </dgm:t>
    </dgm:pt>
    <dgm:pt modelId="{A6D472BB-EB49-4127-88AE-DD77EC756D91}" type="sibTrans" cxnId="{4F09825F-E949-46B6-A0D0-C11D59E17B40}">
      <dgm:prSet/>
      <dgm:spPr/>
      <dgm:t>
        <a:bodyPr/>
        <a:lstStyle/>
        <a:p>
          <a:endParaRPr lang="pt-BR"/>
        </a:p>
      </dgm:t>
    </dgm:pt>
    <dgm:pt modelId="{B4DFF7F9-1852-4351-B78E-307ED8C7A5BA}">
      <dgm:prSet phldrT="[Texto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/>
            <a:t>Fixação de metas de desempenho no PPA</a:t>
          </a:r>
          <a:endParaRPr lang="pt-BR" dirty="0"/>
        </a:p>
      </dgm:t>
    </dgm:pt>
    <dgm:pt modelId="{7ACBB317-49CE-4FD4-BC27-5F5517E519BF}" type="parTrans" cxnId="{E38529A2-C684-4072-AF3C-7E304DF74758}">
      <dgm:prSet/>
      <dgm:spPr/>
      <dgm:t>
        <a:bodyPr/>
        <a:lstStyle/>
        <a:p>
          <a:endParaRPr lang="pt-BR"/>
        </a:p>
      </dgm:t>
    </dgm:pt>
    <dgm:pt modelId="{741C032F-3589-40DA-BEA8-0C3098CDE1D9}" type="sibTrans" cxnId="{E38529A2-C684-4072-AF3C-7E304DF74758}">
      <dgm:prSet/>
      <dgm:spPr/>
      <dgm:t>
        <a:bodyPr/>
        <a:lstStyle/>
        <a:p>
          <a:endParaRPr lang="pt-BR"/>
        </a:p>
      </dgm:t>
    </dgm:pt>
    <dgm:pt modelId="{AB089293-971B-460E-9A69-AC2BC7FE9307}">
      <dgm:prSet phldrT="[Tex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/>
            <a:t>Quantidade e requisitos do serviço estabelecidos no contrato</a:t>
          </a:r>
          <a:endParaRPr lang="pt-BR" dirty="0"/>
        </a:p>
      </dgm:t>
    </dgm:pt>
    <dgm:pt modelId="{5DD8DC09-E0D3-4396-80DD-5D066059020B}" type="parTrans" cxnId="{ACAB4246-77B7-4076-BBB0-1AF73B0FC48D}">
      <dgm:prSet/>
      <dgm:spPr/>
      <dgm:t>
        <a:bodyPr/>
        <a:lstStyle/>
        <a:p>
          <a:endParaRPr lang="pt-BR"/>
        </a:p>
      </dgm:t>
    </dgm:pt>
    <dgm:pt modelId="{95611560-9FA7-45EF-BCF5-2083DBDA7AF2}" type="sibTrans" cxnId="{ACAB4246-77B7-4076-BBB0-1AF73B0FC48D}">
      <dgm:prSet/>
      <dgm:spPr/>
      <dgm:t>
        <a:bodyPr/>
        <a:lstStyle/>
        <a:p>
          <a:endParaRPr lang="pt-BR"/>
        </a:p>
      </dgm:t>
    </dgm:pt>
    <dgm:pt modelId="{BF28936F-B632-4814-90DB-9DEEAC81CC4D}">
      <dgm:prSet phldrT="[Texto]"/>
      <dgm:spPr>
        <a:solidFill>
          <a:srgbClr val="F0FEF1">
            <a:alpha val="89804"/>
          </a:srgbClr>
        </a:solidFill>
      </dgm:spPr>
      <dgm:t>
        <a:bodyPr/>
        <a:lstStyle/>
        <a:p>
          <a:r>
            <a:rPr lang="pt-BR" b="1"/>
            <a:t>Metas de desempenho estabelecidas no ajuste</a:t>
          </a:r>
          <a:endParaRPr lang="pt-BR" b="1" dirty="0"/>
        </a:p>
      </dgm:t>
    </dgm:pt>
    <dgm:pt modelId="{96EC2B18-62EA-4CC9-BBAA-FA18257BC8DF}" type="parTrans" cxnId="{E5FE5642-24B5-4C0F-9370-D866D46EF835}">
      <dgm:prSet/>
      <dgm:spPr/>
      <dgm:t>
        <a:bodyPr/>
        <a:lstStyle/>
        <a:p>
          <a:endParaRPr lang="pt-BR"/>
        </a:p>
      </dgm:t>
    </dgm:pt>
    <dgm:pt modelId="{69D2D0ED-0C9E-4C36-B7C1-291D4C39BD37}" type="sibTrans" cxnId="{E5FE5642-24B5-4C0F-9370-D866D46EF835}">
      <dgm:prSet/>
      <dgm:spPr/>
      <dgm:t>
        <a:bodyPr/>
        <a:lstStyle/>
        <a:p>
          <a:endParaRPr lang="pt-BR"/>
        </a:p>
      </dgm:t>
    </dgm:pt>
    <dgm:pt modelId="{83DA246B-B59F-4635-AB21-5E621BA875DB}">
      <dgm:prSet phldrT="[Tex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dirty="0"/>
            <a:t>aquisição (compra) de serviços externos (terceirização)</a:t>
          </a:r>
        </a:p>
      </dgm:t>
    </dgm:pt>
    <dgm:pt modelId="{FAAF5EF9-C45D-4D5F-88E1-F1C27C087735}" type="parTrans" cxnId="{3FAF16B3-FF4A-421F-AF13-7DBF48928623}">
      <dgm:prSet/>
      <dgm:spPr/>
      <dgm:t>
        <a:bodyPr/>
        <a:lstStyle/>
        <a:p>
          <a:endParaRPr lang="pt-BR"/>
        </a:p>
      </dgm:t>
    </dgm:pt>
    <dgm:pt modelId="{CDA487DA-FF2C-4270-8035-A1FAA532DCA5}" type="sibTrans" cxnId="{3FAF16B3-FF4A-421F-AF13-7DBF48928623}">
      <dgm:prSet/>
      <dgm:spPr/>
      <dgm:t>
        <a:bodyPr/>
        <a:lstStyle/>
        <a:p>
          <a:endParaRPr lang="pt-BR"/>
        </a:p>
      </dgm:t>
    </dgm:pt>
    <dgm:pt modelId="{DE3128D7-30BC-463E-A6B4-9095B901D24F}">
      <dgm:prSet phldrT="[Texto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/>
            <a:t>exercício da competência pública (poder/dever)</a:t>
          </a:r>
          <a:endParaRPr lang="pt-BR" dirty="0"/>
        </a:p>
      </dgm:t>
    </dgm:pt>
    <dgm:pt modelId="{A69E9BA0-6029-48FD-B2F2-28E5FD398B6F}" type="parTrans" cxnId="{A1D306DB-CAB5-43E8-8E30-3D8F40478B05}">
      <dgm:prSet/>
      <dgm:spPr/>
      <dgm:t>
        <a:bodyPr/>
        <a:lstStyle/>
        <a:p>
          <a:endParaRPr lang="pt-BR"/>
        </a:p>
      </dgm:t>
    </dgm:pt>
    <dgm:pt modelId="{1750C3A1-62B2-4542-ADC0-567E2DDC7BA8}" type="sibTrans" cxnId="{A1D306DB-CAB5-43E8-8E30-3D8F40478B05}">
      <dgm:prSet/>
      <dgm:spPr/>
      <dgm:t>
        <a:bodyPr/>
        <a:lstStyle/>
        <a:p>
          <a:endParaRPr lang="pt-BR"/>
        </a:p>
      </dgm:t>
    </dgm:pt>
    <dgm:pt modelId="{0E63E354-9405-476C-ACF3-4DEB7EC60CCF}">
      <dgm:prSet phldrT="[Tex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b="1" u="sng" dirty="0">
              <a:solidFill>
                <a:schemeClr val="tx2">
                  <a:lumMod val="60000"/>
                  <a:lumOff val="40000"/>
                </a:schemeClr>
              </a:solidFill>
            </a:rPr>
            <a:t>Contratação</a:t>
          </a:r>
          <a:r>
            <a:rPr lang="pt-BR" dirty="0"/>
            <a:t> de empresa ou entidade sem fins lucrativos       (regras de mercado)</a:t>
          </a:r>
        </a:p>
      </dgm:t>
    </dgm:pt>
    <dgm:pt modelId="{AC515479-9C13-4EC5-9F06-E75CFFCA846A}" type="parTrans" cxnId="{DB074929-3C25-4151-983F-0392F251EAE0}">
      <dgm:prSet/>
      <dgm:spPr/>
      <dgm:t>
        <a:bodyPr/>
        <a:lstStyle/>
        <a:p>
          <a:endParaRPr lang="pt-BR"/>
        </a:p>
      </dgm:t>
    </dgm:pt>
    <dgm:pt modelId="{758F150B-9B02-49A1-9B37-566C4EB604AA}" type="sibTrans" cxnId="{DB074929-3C25-4151-983F-0392F251EAE0}">
      <dgm:prSet/>
      <dgm:spPr/>
      <dgm:t>
        <a:bodyPr/>
        <a:lstStyle/>
        <a:p>
          <a:endParaRPr lang="pt-BR"/>
        </a:p>
      </dgm:t>
    </dgm:pt>
    <dgm:pt modelId="{DEB7ED6E-8EBE-43DF-B57C-E9AB1AC20FDD}">
      <dgm:prSet phldrT="[Texto]"/>
      <dgm:spPr>
        <a:solidFill>
          <a:srgbClr val="F0FEF1">
            <a:alpha val="89804"/>
          </a:srgbClr>
        </a:solidFill>
      </dgm:spPr>
      <dgm:t>
        <a:bodyPr/>
        <a:lstStyle/>
        <a:p>
          <a:r>
            <a:rPr lang="pt-BR"/>
            <a:t>Fomento: apoio à entidade civil na oferta de serviços aos cidadãos </a:t>
          </a:r>
          <a:endParaRPr lang="pt-BR" dirty="0"/>
        </a:p>
      </dgm:t>
    </dgm:pt>
    <dgm:pt modelId="{EC2FC148-F9E3-4046-B322-57EAD547FDED}" type="parTrans" cxnId="{F5CDC64F-FE6E-4910-8851-60B2F19EC186}">
      <dgm:prSet/>
      <dgm:spPr/>
      <dgm:t>
        <a:bodyPr/>
        <a:lstStyle/>
        <a:p>
          <a:endParaRPr lang="pt-BR"/>
        </a:p>
      </dgm:t>
    </dgm:pt>
    <dgm:pt modelId="{00165C20-8267-46CA-8B86-E4E2FE3B4B50}" type="sibTrans" cxnId="{F5CDC64F-FE6E-4910-8851-60B2F19EC186}">
      <dgm:prSet/>
      <dgm:spPr/>
      <dgm:t>
        <a:bodyPr/>
        <a:lstStyle/>
        <a:p>
          <a:endParaRPr lang="pt-BR"/>
        </a:p>
      </dgm:t>
    </dgm:pt>
    <dgm:pt modelId="{7A042857-D257-466D-A093-D7690BFA7787}" type="pres">
      <dgm:prSet presAssocID="{36E8365B-0D29-4434-B716-7D732BDC9AC2}" presName="Name0" presStyleCnt="0">
        <dgm:presLayoutVars>
          <dgm:dir/>
          <dgm:animLvl val="lvl"/>
          <dgm:resizeHandles val="exact"/>
        </dgm:presLayoutVars>
      </dgm:prSet>
      <dgm:spPr/>
    </dgm:pt>
    <dgm:pt modelId="{49AA5F3B-0826-4E5A-BD75-17BAB9E1258C}" type="pres">
      <dgm:prSet presAssocID="{808ABAEF-11B4-4CC0-83F8-B158C479C471}" presName="vertFlow" presStyleCnt="0"/>
      <dgm:spPr/>
    </dgm:pt>
    <dgm:pt modelId="{79763D99-7621-41A7-9435-B674F3261235}" type="pres">
      <dgm:prSet presAssocID="{808ABAEF-11B4-4CC0-83F8-B158C479C471}" presName="header" presStyleLbl="node1" presStyleIdx="0" presStyleCnt="3"/>
      <dgm:spPr/>
    </dgm:pt>
    <dgm:pt modelId="{391C131B-6C44-4958-9608-C921834238C4}" type="pres">
      <dgm:prSet presAssocID="{13511257-0FD6-4C73-8849-2F3CAA3D7671}" presName="parTrans" presStyleLbl="sibTrans2D1" presStyleIdx="0" presStyleCnt="9"/>
      <dgm:spPr/>
    </dgm:pt>
    <dgm:pt modelId="{A7A8DFA5-C0E0-41A4-B58D-F3B8D3FFBAC9}" type="pres">
      <dgm:prSet presAssocID="{11432FFD-AAC7-4DBF-957A-6126C1D93601}" presName="child" presStyleLbl="alignAccFollowNode1" presStyleIdx="0" presStyleCnt="9">
        <dgm:presLayoutVars>
          <dgm:chMax val="0"/>
          <dgm:bulletEnabled val="1"/>
        </dgm:presLayoutVars>
      </dgm:prSet>
      <dgm:spPr/>
    </dgm:pt>
    <dgm:pt modelId="{814E8769-CBE7-4DFA-94BD-956E9A880719}" type="pres">
      <dgm:prSet presAssocID="{67FE20D6-56EF-48F0-82ED-1EBCAB8B6736}" presName="sibTrans" presStyleLbl="sibTrans2D1" presStyleIdx="1" presStyleCnt="9"/>
      <dgm:spPr/>
    </dgm:pt>
    <dgm:pt modelId="{BB4918CA-6396-44EB-8CCA-BDF3CA8691D5}" type="pres">
      <dgm:prSet presAssocID="{DE3128D7-30BC-463E-A6B4-9095B901D24F}" presName="child" presStyleLbl="alignAccFollowNode1" presStyleIdx="1" presStyleCnt="9">
        <dgm:presLayoutVars>
          <dgm:chMax val="0"/>
          <dgm:bulletEnabled val="1"/>
        </dgm:presLayoutVars>
      </dgm:prSet>
      <dgm:spPr/>
    </dgm:pt>
    <dgm:pt modelId="{EE38F5D8-F957-4B7A-809C-1F26D383CA2B}" type="pres">
      <dgm:prSet presAssocID="{1750C3A1-62B2-4542-ADC0-567E2DDC7BA8}" presName="sibTrans" presStyleLbl="sibTrans2D1" presStyleIdx="2" presStyleCnt="9"/>
      <dgm:spPr/>
    </dgm:pt>
    <dgm:pt modelId="{7D002FB7-A90E-42C7-A92B-D7CD2EB135FE}" type="pres">
      <dgm:prSet presAssocID="{B4DFF7F9-1852-4351-B78E-307ED8C7A5BA}" presName="child" presStyleLbl="alignAccFollowNode1" presStyleIdx="2" presStyleCnt="9">
        <dgm:presLayoutVars>
          <dgm:chMax val="0"/>
          <dgm:bulletEnabled val="1"/>
        </dgm:presLayoutVars>
      </dgm:prSet>
      <dgm:spPr/>
    </dgm:pt>
    <dgm:pt modelId="{B7A8D19D-1521-4E51-BA26-0E5A2B811883}" type="pres">
      <dgm:prSet presAssocID="{808ABAEF-11B4-4CC0-83F8-B158C479C471}" presName="hSp" presStyleCnt="0"/>
      <dgm:spPr/>
    </dgm:pt>
    <dgm:pt modelId="{BA7B7CBD-995D-4E14-B22B-8771F9E45DB9}" type="pres">
      <dgm:prSet presAssocID="{06446AC0-0D09-4F13-B5F6-C0C2ABB303A1}" presName="vertFlow" presStyleCnt="0"/>
      <dgm:spPr/>
    </dgm:pt>
    <dgm:pt modelId="{9044E580-5E16-4D35-B047-2C77245BC9BF}" type="pres">
      <dgm:prSet presAssocID="{06446AC0-0D09-4F13-B5F6-C0C2ABB303A1}" presName="header" presStyleLbl="node1" presStyleIdx="1" presStyleCnt="3"/>
      <dgm:spPr/>
    </dgm:pt>
    <dgm:pt modelId="{58EB6ABA-6985-48CE-82DF-5779FB41A4B0}" type="pres">
      <dgm:prSet presAssocID="{AC515479-9C13-4EC5-9F06-E75CFFCA846A}" presName="parTrans" presStyleLbl="sibTrans2D1" presStyleIdx="3" presStyleCnt="9"/>
      <dgm:spPr/>
    </dgm:pt>
    <dgm:pt modelId="{6638ECE8-48BF-49F5-B2A4-38DDD52CDB88}" type="pres">
      <dgm:prSet presAssocID="{0E63E354-9405-476C-ACF3-4DEB7EC60CCF}" presName="child" presStyleLbl="alignAccFollowNode1" presStyleIdx="3" presStyleCnt="9">
        <dgm:presLayoutVars>
          <dgm:chMax val="0"/>
          <dgm:bulletEnabled val="1"/>
        </dgm:presLayoutVars>
      </dgm:prSet>
      <dgm:spPr/>
    </dgm:pt>
    <dgm:pt modelId="{EF1D71D6-E79D-4B9D-9055-DD11C0E853B7}" type="pres">
      <dgm:prSet presAssocID="{758F150B-9B02-49A1-9B37-566C4EB604AA}" presName="sibTrans" presStyleLbl="sibTrans2D1" presStyleIdx="4" presStyleCnt="9"/>
      <dgm:spPr/>
    </dgm:pt>
    <dgm:pt modelId="{BDE937A0-3BDE-424B-985C-330A256325A9}" type="pres">
      <dgm:prSet presAssocID="{83DA246B-B59F-4635-AB21-5E621BA875DB}" presName="child" presStyleLbl="alignAccFollowNode1" presStyleIdx="4" presStyleCnt="9">
        <dgm:presLayoutVars>
          <dgm:chMax val="0"/>
          <dgm:bulletEnabled val="1"/>
        </dgm:presLayoutVars>
      </dgm:prSet>
      <dgm:spPr/>
    </dgm:pt>
    <dgm:pt modelId="{EC63314D-B108-43CF-A97B-DEF6F32D39ED}" type="pres">
      <dgm:prSet presAssocID="{CDA487DA-FF2C-4270-8035-A1FAA532DCA5}" presName="sibTrans" presStyleLbl="sibTrans2D1" presStyleIdx="5" presStyleCnt="9"/>
      <dgm:spPr/>
    </dgm:pt>
    <dgm:pt modelId="{853D040E-6467-4AE3-8339-4700F4746866}" type="pres">
      <dgm:prSet presAssocID="{AB089293-971B-460E-9A69-AC2BC7FE9307}" presName="child" presStyleLbl="alignAccFollowNode1" presStyleIdx="5" presStyleCnt="9">
        <dgm:presLayoutVars>
          <dgm:chMax val="0"/>
          <dgm:bulletEnabled val="1"/>
        </dgm:presLayoutVars>
      </dgm:prSet>
      <dgm:spPr/>
    </dgm:pt>
    <dgm:pt modelId="{7D681781-DE0E-40E4-B822-221FB9AC7C7F}" type="pres">
      <dgm:prSet presAssocID="{06446AC0-0D09-4F13-B5F6-C0C2ABB303A1}" presName="hSp" presStyleCnt="0"/>
      <dgm:spPr/>
    </dgm:pt>
    <dgm:pt modelId="{8831886F-5F51-4356-B72A-A56114E165D4}" type="pres">
      <dgm:prSet presAssocID="{C06C6364-249B-4DDF-912E-BDD9FDECCEAB}" presName="vertFlow" presStyleCnt="0"/>
      <dgm:spPr/>
    </dgm:pt>
    <dgm:pt modelId="{AE102AF2-11CB-43C2-BB73-A3F4DE04F2F0}" type="pres">
      <dgm:prSet presAssocID="{C06C6364-249B-4DDF-912E-BDD9FDECCEAB}" presName="header" presStyleLbl="node1" presStyleIdx="2" presStyleCnt="3"/>
      <dgm:spPr/>
    </dgm:pt>
    <dgm:pt modelId="{66EAB9EA-B2D0-4AFA-915F-C1393ACBA924}" type="pres">
      <dgm:prSet presAssocID="{79EC26E1-961B-4A24-BB70-83062609E122}" presName="parTrans" presStyleLbl="sibTrans2D1" presStyleIdx="6" presStyleCnt="9"/>
      <dgm:spPr/>
    </dgm:pt>
    <dgm:pt modelId="{FA627AEE-BE52-4E93-B512-200ACB50501D}" type="pres">
      <dgm:prSet presAssocID="{F3370196-3D5F-481B-BE0B-8850DD6674E0}" presName="child" presStyleLbl="alignAccFollowNode1" presStyleIdx="6" presStyleCnt="9">
        <dgm:presLayoutVars>
          <dgm:chMax val="0"/>
          <dgm:bulletEnabled val="1"/>
        </dgm:presLayoutVars>
      </dgm:prSet>
      <dgm:spPr/>
    </dgm:pt>
    <dgm:pt modelId="{3686F41A-F234-41C5-B97B-5A88807B7704}" type="pres">
      <dgm:prSet presAssocID="{A6D472BB-EB49-4127-88AE-DD77EC756D91}" presName="sibTrans" presStyleLbl="sibTrans2D1" presStyleIdx="7" presStyleCnt="9"/>
      <dgm:spPr/>
    </dgm:pt>
    <dgm:pt modelId="{DFE7075F-9594-4E88-ACF6-E658808AB32B}" type="pres">
      <dgm:prSet presAssocID="{DEB7ED6E-8EBE-43DF-B57C-E9AB1AC20FDD}" presName="child" presStyleLbl="alignAccFollowNode1" presStyleIdx="7" presStyleCnt="9">
        <dgm:presLayoutVars>
          <dgm:chMax val="0"/>
          <dgm:bulletEnabled val="1"/>
        </dgm:presLayoutVars>
      </dgm:prSet>
      <dgm:spPr/>
    </dgm:pt>
    <dgm:pt modelId="{906FDF08-E746-4418-81F1-432FE0966A14}" type="pres">
      <dgm:prSet presAssocID="{00165C20-8267-46CA-8B86-E4E2FE3B4B50}" presName="sibTrans" presStyleLbl="sibTrans2D1" presStyleIdx="8" presStyleCnt="9"/>
      <dgm:spPr/>
    </dgm:pt>
    <dgm:pt modelId="{32DE2043-BDE0-40B0-8CDE-37F195EB453E}" type="pres">
      <dgm:prSet presAssocID="{BF28936F-B632-4814-90DB-9DEEAC81CC4D}" presName="child" presStyleLbl="alignAccFollowNode1" presStyleIdx="8" presStyleCnt="9">
        <dgm:presLayoutVars>
          <dgm:chMax val="0"/>
          <dgm:bulletEnabled val="1"/>
        </dgm:presLayoutVars>
      </dgm:prSet>
      <dgm:spPr/>
    </dgm:pt>
  </dgm:ptLst>
  <dgm:cxnLst>
    <dgm:cxn modelId="{127C5203-DF0A-4A80-B186-03990C39DE91}" type="presOf" srcId="{79EC26E1-961B-4A24-BB70-83062609E122}" destId="{66EAB9EA-B2D0-4AFA-915F-C1393ACBA924}" srcOrd="0" destOrd="0" presId="urn:microsoft.com/office/officeart/2005/8/layout/lProcess1"/>
    <dgm:cxn modelId="{82C5FD0B-93F2-4529-8E7E-807FE8408803}" type="presOf" srcId="{BF28936F-B632-4814-90DB-9DEEAC81CC4D}" destId="{32DE2043-BDE0-40B0-8CDE-37F195EB453E}" srcOrd="0" destOrd="0" presId="urn:microsoft.com/office/officeart/2005/8/layout/lProcess1"/>
    <dgm:cxn modelId="{FA4EB813-6F18-4C1F-A757-597BC3BAE9F2}" type="presOf" srcId="{11432FFD-AAC7-4DBF-957A-6126C1D93601}" destId="{A7A8DFA5-C0E0-41A4-B58D-F3B8D3FFBAC9}" srcOrd="0" destOrd="0" presId="urn:microsoft.com/office/officeart/2005/8/layout/lProcess1"/>
    <dgm:cxn modelId="{DB074929-3C25-4151-983F-0392F251EAE0}" srcId="{06446AC0-0D09-4F13-B5F6-C0C2ABB303A1}" destId="{0E63E354-9405-476C-ACF3-4DEB7EC60CCF}" srcOrd="0" destOrd="0" parTransId="{AC515479-9C13-4EC5-9F06-E75CFFCA846A}" sibTransId="{758F150B-9B02-49A1-9B37-566C4EB604AA}"/>
    <dgm:cxn modelId="{3E406E3E-F7EF-4EC3-85B9-D40BE7713AE4}" type="presOf" srcId="{DE3128D7-30BC-463E-A6B4-9095B901D24F}" destId="{BB4918CA-6396-44EB-8CCA-BDF3CA8691D5}" srcOrd="0" destOrd="0" presId="urn:microsoft.com/office/officeart/2005/8/layout/lProcess1"/>
    <dgm:cxn modelId="{6C0C705B-55E7-4F2F-8845-D83A51A41968}" type="presOf" srcId="{758F150B-9B02-49A1-9B37-566C4EB604AA}" destId="{EF1D71D6-E79D-4B9D-9055-DD11C0E853B7}" srcOrd="0" destOrd="0" presId="urn:microsoft.com/office/officeart/2005/8/layout/lProcess1"/>
    <dgm:cxn modelId="{4F09825F-E949-46B6-A0D0-C11D59E17B40}" srcId="{C06C6364-249B-4DDF-912E-BDD9FDECCEAB}" destId="{F3370196-3D5F-481B-BE0B-8850DD6674E0}" srcOrd="0" destOrd="0" parTransId="{79EC26E1-961B-4A24-BB70-83062609E122}" sibTransId="{A6D472BB-EB49-4127-88AE-DD77EC756D91}"/>
    <dgm:cxn modelId="{E5FE5642-24B5-4C0F-9370-D866D46EF835}" srcId="{C06C6364-249B-4DDF-912E-BDD9FDECCEAB}" destId="{BF28936F-B632-4814-90DB-9DEEAC81CC4D}" srcOrd="2" destOrd="0" parTransId="{96EC2B18-62EA-4CC9-BBAA-FA18257BC8DF}" sibTransId="{69D2D0ED-0C9E-4C36-B7C1-291D4C39BD37}"/>
    <dgm:cxn modelId="{ACAB4246-77B7-4076-BBB0-1AF73B0FC48D}" srcId="{06446AC0-0D09-4F13-B5F6-C0C2ABB303A1}" destId="{AB089293-971B-460E-9A69-AC2BC7FE9307}" srcOrd="2" destOrd="0" parTransId="{5DD8DC09-E0D3-4396-80DD-5D066059020B}" sibTransId="{95611560-9FA7-45EF-BCF5-2083DBDA7AF2}"/>
    <dgm:cxn modelId="{75F70A6A-5653-427B-8CC8-913D9A05309E}" type="presOf" srcId="{36E8365B-0D29-4434-B716-7D732BDC9AC2}" destId="{7A042857-D257-466D-A093-D7690BFA7787}" srcOrd="0" destOrd="0" presId="urn:microsoft.com/office/officeart/2005/8/layout/lProcess1"/>
    <dgm:cxn modelId="{36E1444C-8ACA-4262-9980-388DEA50F029}" srcId="{36E8365B-0D29-4434-B716-7D732BDC9AC2}" destId="{C06C6364-249B-4DDF-912E-BDD9FDECCEAB}" srcOrd="2" destOrd="0" parTransId="{D769F094-C268-4EE7-84A6-82A1534712FD}" sibTransId="{A9D986C5-697F-483F-B60C-F04F5F288DD9}"/>
    <dgm:cxn modelId="{F5CDC64F-FE6E-4910-8851-60B2F19EC186}" srcId="{C06C6364-249B-4DDF-912E-BDD9FDECCEAB}" destId="{DEB7ED6E-8EBE-43DF-B57C-E9AB1AC20FDD}" srcOrd="1" destOrd="0" parTransId="{EC2FC148-F9E3-4046-B322-57EAD547FDED}" sibTransId="{00165C20-8267-46CA-8B86-E4E2FE3B4B50}"/>
    <dgm:cxn modelId="{DEC22970-BCBB-4B72-8034-118828F4F1AF}" type="presOf" srcId="{0E63E354-9405-476C-ACF3-4DEB7EC60CCF}" destId="{6638ECE8-48BF-49F5-B2A4-38DDD52CDB88}" srcOrd="0" destOrd="0" presId="urn:microsoft.com/office/officeart/2005/8/layout/lProcess1"/>
    <dgm:cxn modelId="{108E7D55-660C-4AD7-AAE7-3AC1B56CABB4}" srcId="{808ABAEF-11B4-4CC0-83F8-B158C479C471}" destId="{11432FFD-AAC7-4DBF-957A-6126C1D93601}" srcOrd="0" destOrd="0" parTransId="{13511257-0FD6-4C73-8849-2F3CAA3D7671}" sibTransId="{67FE20D6-56EF-48F0-82ED-1EBCAB8B6736}"/>
    <dgm:cxn modelId="{771B6759-AFAE-4935-9E29-88186E1F151B}" type="presOf" srcId="{DEB7ED6E-8EBE-43DF-B57C-E9AB1AC20FDD}" destId="{DFE7075F-9594-4E88-ACF6-E658808AB32B}" srcOrd="0" destOrd="0" presId="urn:microsoft.com/office/officeart/2005/8/layout/lProcess1"/>
    <dgm:cxn modelId="{0B005B81-C529-4F7E-B00A-4A3259581A1C}" type="presOf" srcId="{B4DFF7F9-1852-4351-B78E-307ED8C7A5BA}" destId="{7D002FB7-A90E-42C7-A92B-D7CD2EB135FE}" srcOrd="0" destOrd="0" presId="urn:microsoft.com/office/officeart/2005/8/layout/lProcess1"/>
    <dgm:cxn modelId="{EF9C4183-74F0-4649-B75C-6A6C5A4F7F20}" type="presOf" srcId="{00165C20-8267-46CA-8B86-E4E2FE3B4B50}" destId="{906FDF08-E746-4418-81F1-432FE0966A14}" srcOrd="0" destOrd="0" presId="urn:microsoft.com/office/officeart/2005/8/layout/lProcess1"/>
    <dgm:cxn modelId="{087B0588-0B33-40D0-93F5-D7319950D3BA}" type="presOf" srcId="{AC515479-9C13-4EC5-9F06-E75CFFCA846A}" destId="{58EB6ABA-6985-48CE-82DF-5779FB41A4B0}" srcOrd="0" destOrd="0" presId="urn:microsoft.com/office/officeart/2005/8/layout/lProcess1"/>
    <dgm:cxn modelId="{5E80AB8B-FE0B-4905-A468-C89D868BA9CE}" type="presOf" srcId="{06446AC0-0D09-4F13-B5F6-C0C2ABB303A1}" destId="{9044E580-5E16-4D35-B047-2C77245BC9BF}" srcOrd="0" destOrd="0" presId="urn:microsoft.com/office/officeart/2005/8/layout/lProcess1"/>
    <dgm:cxn modelId="{E38529A2-C684-4072-AF3C-7E304DF74758}" srcId="{808ABAEF-11B4-4CC0-83F8-B158C479C471}" destId="{B4DFF7F9-1852-4351-B78E-307ED8C7A5BA}" srcOrd="2" destOrd="0" parTransId="{7ACBB317-49CE-4FD4-BC27-5F5517E519BF}" sibTransId="{741C032F-3589-40DA-BEA8-0C3098CDE1D9}"/>
    <dgm:cxn modelId="{61FA28AE-1209-41DE-97E9-0422CCF10FC9}" type="presOf" srcId="{A6D472BB-EB49-4127-88AE-DD77EC756D91}" destId="{3686F41A-F234-41C5-B97B-5A88807B7704}" srcOrd="0" destOrd="0" presId="urn:microsoft.com/office/officeart/2005/8/layout/lProcess1"/>
    <dgm:cxn modelId="{3FAF16B3-FF4A-421F-AF13-7DBF48928623}" srcId="{06446AC0-0D09-4F13-B5F6-C0C2ABB303A1}" destId="{83DA246B-B59F-4635-AB21-5E621BA875DB}" srcOrd="1" destOrd="0" parTransId="{FAAF5EF9-C45D-4D5F-88E1-F1C27C087735}" sibTransId="{CDA487DA-FF2C-4270-8035-A1FAA532DCA5}"/>
    <dgm:cxn modelId="{224954B7-6329-4784-9285-2A7D015E0B4E}" type="presOf" srcId="{67FE20D6-56EF-48F0-82ED-1EBCAB8B6736}" destId="{814E8769-CBE7-4DFA-94BD-956E9A880719}" srcOrd="0" destOrd="0" presId="urn:microsoft.com/office/officeart/2005/8/layout/lProcess1"/>
    <dgm:cxn modelId="{4D8E57B9-EAC8-49C0-AFD1-3118ACC7A479}" type="presOf" srcId="{AB089293-971B-460E-9A69-AC2BC7FE9307}" destId="{853D040E-6467-4AE3-8339-4700F4746866}" srcOrd="0" destOrd="0" presId="urn:microsoft.com/office/officeart/2005/8/layout/lProcess1"/>
    <dgm:cxn modelId="{6BE5F5C9-D5C0-4312-A904-4FBDD050F303}" type="presOf" srcId="{CDA487DA-FF2C-4270-8035-A1FAA532DCA5}" destId="{EC63314D-B108-43CF-A97B-DEF6F32D39ED}" srcOrd="0" destOrd="0" presId="urn:microsoft.com/office/officeart/2005/8/layout/lProcess1"/>
    <dgm:cxn modelId="{EE9A52CD-1AE0-4D76-9F64-FD9854DA11EB}" type="presOf" srcId="{1750C3A1-62B2-4542-ADC0-567E2DDC7BA8}" destId="{EE38F5D8-F957-4B7A-809C-1F26D383CA2B}" srcOrd="0" destOrd="0" presId="urn:microsoft.com/office/officeart/2005/8/layout/lProcess1"/>
    <dgm:cxn modelId="{A1D306DB-CAB5-43E8-8E30-3D8F40478B05}" srcId="{808ABAEF-11B4-4CC0-83F8-B158C479C471}" destId="{DE3128D7-30BC-463E-A6B4-9095B901D24F}" srcOrd="1" destOrd="0" parTransId="{A69E9BA0-6029-48FD-B2F2-28E5FD398B6F}" sibTransId="{1750C3A1-62B2-4542-ADC0-567E2DDC7BA8}"/>
    <dgm:cxn modelId="{E385CBDB-07D7-4660-A81B-B5E2159D1E58}" type="presOf" srcId="{808ABAEF-11B4-4CC0-83F8-B158C479C471}" destId="{79763D99-7621-41A7-9435-B674F3261235}" srcOrd="0" destOrd="0" presId="urn:microsoft.com/office/officeart/2005/8/layout/lProcess1"/>
    <dgm:cxn modelId="{C63E85F0-BA6C-4055-9F6D-DF78B5B0719E}" type="presOf" srcId="{83DA246B-B59F-4635-AB21-5E621BA875DB}" destId="{BDE937A0-3BDE-424B-985C-330A256325A9}" srcOrd="0" destOrd="0" presId="urn:microsoft.com/office/officeart/2005/8/layout/lProcess1"/>
    <dgm:cxn modelId="{CC1649F1-6143-4036-9282-92B58B8BA02A}" srcId="{36E8365B-0D29-4434-B716-7D732BDC9AC2}" destId="{06446AC0-0D09-4F13-B5F6-C0C2ABB303A1}" srcOrd="1" destOrd="0" parTransId="{1DD919B7-3F95-4586-961A-CE9690C6F4AB}" sibTransId="{5D78E0F1-04C8-4A91-ABBA-E61F47BEBE19}"/>
    <dgm:cxn modelId="{9FF152F7-74A1-4424-9691-E8370A299881}" srcId="{36E8365B-0D29-4434-B716-7D732BDC9AC2}" destId="{808ABAEF-11B4-4CC0-83F8-B158C479C471}" srcOrd="0" destOrd="0" parTransId="{B55A6770-97E7-4ED9-B33D-6C96F28E393C}" sibTransId="{DE3DCFE8-12BC-4B04-A3F1-3941C5054AC2}"/>
    <dgm:cxn modelId="{D31F50F8-54E1-4779-838A-03D67B5F2668}" type="presOf" srcId="{13511257-0FD6-4C73-8849-2F3CAA3D7671}" destId="{391C131B-6C44-4958-9608-C921834238C4}" srcOrd="0" destOrd="0" presId="urn:microsoft.com/office/officeart/2005/8/layout/lProcess1"/>
    <dgm:cxn modelId="{120CA0FE-302E-4077-BBF9-A1C66EBF62C2}" type="presOf" srcId="{C06C6364-249B-4DDF-912E-BDD9FDECCEAB}" destId="{AE102AF2-11CB-43C2-BB73-A3F4DE04F2F0}" srcOrd="0" destOrd="0" presId="urn:microsoft.com/office/officeart/2005/8/layout/lProcess1"/>
    <dgm:cxn modelId="{EF8285FF-153C-4C6C-94F9-19C2C37C0FD7}" type="presOf" srcId="{F3370196-3D5F-481B-BE0B-8850DD6674E0}" destId="{FA627AEE-BE52-4E93-B512-200ACB50501D}" srcOrd="0" destOrd="0" presId="urn:microsoft.com/office/officeart/2005/8/layout/lProcess1"/>
    <dgm:cxn modelId="{5CEDAEA4-1458-4A68-B292-44BE2BD40F0F}" type="presParOf" srcId="{7A042857-D257-466D-A093-D7690BFA7787}" destId="{49AA5F3B-0826-4E5A-BD75-17BAB9E1258C}" srcOrd="0" destOrd="0" presId="urn:microsoft.com/office/officeart/2005/8/layout/lProcess1"/>
    <dgm:cxn modelId="{141BD7DB-49EC-4969-8EBD-CE3782E26DBA}" type="presParOf" srcId="{49AA5F3B-0826-4E5A-BD75-17BAB9E1258C}" destId="{79763D99-7621-41A7-9435-B674F3261235}" srcOrd="0" destOrd="0" presId="urn:microsoft.com/office/officeart/2005/8/layout/lProcess1"/>
    <dgm:cxn modelId="{DAC7A04B-5D85-449E-82EC-8A80653031F7}" type="presParOf" srcId="{49AA5F3B-0826-4E5A-BD75-17BAB9E1258C}" destId="{391C131B-6C44-4958-9608-C921834238C4}" srcOrd="1" destOrd="0" presId="urn:microsoft.com/office/officeart/2005/8/layout/lProcess1"/>
    <dgm:cxn modelId="{A1DB7DB1-2B2C-465D-BD81-B3A89ACD3E46}" type="presParOf" srcId="{49AA5F3B-0826-4E5A-BD75-17BAB9E1258C}" destId="{A7A8DFA5-C0E0-41A4-B58D-F3B8D3FFBAC9}" srcOrd="2" destOrd="0" presId="urn:microsoft.com/office/officeart/2005/8/layout/lProcess1"/>
    <dgm:cxn modelId="{30B0ACCA-4C86-4B64-BB1E-0595C6B81F47}" type="presParOf" srcId="{49AA5F3B-0826-4E5A-BD75-17BAB9E1258C}" destId="{814E8769-CBE7-4DFA-94BD-956E9A880719}" srcOrd="3" destOrd="0" presId="urn:microsoft.com/office/officeart/2005/8/layout/lProcess1"/>
    <dgm:cxn modelId="{0DB023A1-1467-4CDF-B719-7CCF1FC240C2}" type="presParOf" srcId="{49AA5F3B-0826-4E5A-BD75-17BAB9E1258C}" destId="{BB4918CA-6396-44EB-8CCA-BDF3CA8691D5}" srcOrd="4" destOrd="0" presId="urn:microsoft.com/office/officeart/2005/8/layout/lProcess1"/>
    <dgm:cxn modelId="{07BF64BC-1AFA-4478-9F83-F7626328133F}" type="presParOf" srcId="{49AA5F3B-0826-4E5A-BD75-17BAB9E1258C}" destId="{EE38F5D8-F957-4B7A-809C-1F26D383CA2B}" srcOrd="5" destOrd="0" presId="urn:microsoft.com/office/officeart/2005/8/layout/lProcess1"/>
    <dgm:cxn modelId="{53DD57BE-6858-4210-8876-83DC8CE88A81}" type="presParOf" srcId="{49AA5F3B-0826-4E5A-BD75-17BAB9E1258C}" destId="{7D002FB7-A90E-42C7-A92B-D7CD2EB135FE}" srcOrd="6" destOrd="0" presId="urn:microsoft.com/office/officeart/2005/8/layout/lProcess1"/>
    <dgm:cxn modelId="{99D391F3-CD10-4675-A23B-4D2C2F4537B8}" type="presParOf" srcId="{7A042857-D257-466D-A093-D7690BFA7787}" destId="{B7A8D19D-1521-4E51-BA26-0E5A2B811883}" srcOrd="1" destOrd="0" presId="urn:microsoft.com/office/officeart/2005/8/layout/lProcess1"/>
    <dgm:cxn modelId="{A41D66A8-2674-4FB1-B865-84D3C7024EAA}" type="presParOf" srcId="{7A042857-D257-466D-A093-D7690BFA7787}" destId="{BA7B7CBD-995D-4E14-B22B-8771F9E45DB9}" srcOrd="2" destOrd="0" presId="urn:microsoft.com/office/officeart/2005/8/layout/lProcess1"/>
    <dgm:cxn modelId="{1A414B2F-BE82-4123-AF91-44BC600B127D}" type="presParOf" srcId="{BA7B7CBD-995D-4E14-B22B-8771F9E45DB9}" destId="{9044E580-5E16-4D35-B047-2C77245BC9BF}" srcOrd="0" destOrd="0" presId="urn:microsoft.com/office/officeart/2005/8/layout/lProcess1"/>
    <dgm:cxn modelId="{97CFE908-5989-41D4-8BC7-403818046723}" type="presParOf" srcId="{BA7B7CBD-995D-4E14-B22B-8771F9E45DB9}" destId="{58EB6ABA-6985-48CE-82DF-5779FB41A4B0}" srcOrd="1" destOrd="0" presId="urn:microsoft.com/office/officeart/2005/8/layout/lProcess1"/>
    <dgm:cxn modelId="{56720485-228F-4290-9E6E-0FC20491F57A}" type="presParOf" srcId="{BA7B7CBD-995D-4E14-B22B-8771F9E45DB9}" destId="{6638ECE8-48BF-49F5-B2A4-38DDD52CDB88}" srcOrd="2" destOrd="0" presId="urn:microsoft.com/office/officeart/2005/8/layout/lProcess1"/>
    <dgm:cxn modelId="{8FF48B10-991F-4773-B0E8-27968FC57206}" type="presParOf" srcId="{BA7B7CBD-995D-4E14-B22B-8771F9E45DB9}" destId="{EF1D71D6-E79D-4B9D-9055-DD11C0E853B7}" srcOrd="3" destOrd="0" presId="urn:microsoft.com/office/officeart/2005/8/layout/lProcess1"/>
    <dgm:cxn modelId="{23DDD125-261D-49DA-AC0D-75D140C8E617}" type="presParOf" srcId="{BA7B7CBD-995D-4E14-B22B-8771F9E45DB9}" destId="{BDE937A0-3BDE-424B-985C-330A256325A9}" srcOrd="4" destOrd="0" presId="urn:microsoft.com/office/officeart/2005/8/layout/lProcess1"/>
    <dgm:cxn modelId="{AED5D9D1-7B88-4729-B104-2E62D0257D64}" type="presParOf" srcId="{BA7B7CBD-995D-4E14-B22B-8771F9E45DB9}" destId="{EC63314D-B108-43CF-A97B-DEF6F32D39ED}" srcOrd="5" destOrd="0" presId="urn:microsoft.com/office/officeart/2005/8/layout/lProcess1"/>
    <dgm:cxn modelId="{F8F85337-BCAB-47CD-8C5C-FA045E203792}" type="presParOf" srcId="{BA7B7CBD-995D-4E14-B22B-8771F9E45DB9}" destId="{853D040E-6467-4AE3-8339-4700F4746866}" srcOrd="6" destOrd="0" presId="urn:microsoft.com/office/officeart/2005/8/layout/lProcess1"/>
    <dgm:cxn modelId="{4BFEEACB-4C54-48A2-9B3E-BD3B31ADBF71}" type="presParOf" srcId="{7A042857-D257-466D-A093-D7690BFA7787}" destId="{7D681781-DE0E-40E4-B822-221FB9AC7C7F}" srcOrd="3" destOrd="0" presId="urn:microsoft.com/office/officeart/2005/8/layout/lProcess1"/>
    <dgm:cxn modelId="{417F9797-B7F7-4FE8-A14F-18C75B0CFEA3}" type="presParOf" srcId="{7A042857-D257-466D-A093-D7690BFA7787}" destId="{8831886F-5F51-4356-B72A-A56114E165D4}" srcOrd="4" destOrd="0" presId="urn:microsoft.com/office/officeart/2005/8/layout/lProcess1"/>
    <dgm:cxn modelId="{8548BBBE-1678-4D2D-9E5A-0CF6170EE4DF}" type="presParOf" srcId="{8831886F-5F51-4356-B72A-A56114E165D4}" destId="{AE102AF2-11CB-43C2-BB73-A3F4DE04F2F0}" srcOrd="0" destOrd="0" presId="urn:microsoft.com/office/officeart/2005/8/layout/lProcess1"/>
    <dgm:cxn modelId="{982D8094-5940-42F8-811F-9CC8D76423F8}" type="presParOf" srcId="{8831886F-5F51-4356-B72A-A56114E165D4}" destId="{66EAB9EA-B2D0-4AFA-915F-C1393ACBA924}" srcOrd="1" destOrd="0" presId="urn:microsoft.com/office/officeart/2005/8/layout/lProcess1"/>
    <dgm:cxn modelId="{78353CDF-7FD5-4470-A516-7483E5EF049F}" type="presParOf" srcId="{8831886F-5F51-4356-B72A-A56114E165D4}" destId="{FA627AEE-BE52-4E93-B512-200ACB50501D}" srcOrd="2" destOrd="0" presId="urn:microsoft.com/office/officeart/2005/8/layout/lProcess1"/>
    <dgm:cxn modelId="{8EBC072F-0A64-4B4F-900F-7A0D792240B9}" type="presParOf" srcId="{8831886F-5F51-4356-B72A-A56114E165D4}" destId="{3686F41A-F234-41C5-B97B-5A88807B7704}" srcOrd="3" destOrd="0" presId="urn:microsoft.com/office/officeart/2005/8/layout/lProcess1"/>
    <dgm:cxn modelId="{21A865D8-B831-4F8A-8A53-3595FFFA3EF3}" type="presParOf" srcId="{8831886F-5F51-4356-B72A-A56114E165D4}" destId="{DFE7075F-9594-4E88-ACF6-E658808AB32B}" srcOrd="4" destOrd="0" presId="urn:microsoft.com/office/officeart/2005/8/layout/lProcess1"/>
    <dgm:cxn modelId="{9A31C3AC-533D-4B3C-A7A1-21AABE178AF7}" type="presParOf" srcId="{8831886F-5F51-4356-B72A-A56114E165D4}" destId="{906FDF08-E746-4418-81F1-432FE0966A14}" srcOrd="5" destOrd="0" presId="urn:microsoft.com/office/officeart/2005/8/layout/lProcess1"/>
    <dgm:cxn modelId="{10CF3A6E-66ED-4DF0-92A7-5F6721770C8B}" type="presParOf" srcId="{8831886F-5F51-4356-B72A-A56114E165D4}" destId="{32DE2043-BDE0-40B0-8CDE-37F195EB453E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E8365B-0D29-4434-B716-7D732BDC9AC2}" type="doc">
      <dgm:prSet loTypeId="urn:microsoft.com/office/officeart/2005/8/layout/lProcess1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08ABAEF-11B4-4CC0-83F8-B158C479C471}">
      <dgm:prSet phldrT="[Texto]"/>
      <dgm:spPr/>
      <dgm:t>
        <a:bodyPr/>
        <a:lstStyle/>
        <a:p>
          <a:r>
            <a:rPr lang="pt-BR" dirty="0"/>
            <a:t>Execução direta</a:t>
          </a:r>
        </a:p>
      </dgm:t>
    </dgm:pt>
    <dgm:pt modelId="{B55A6770-97E7-4ED9-B33D-6C96F28E393C}" type="parTrans" cxnId="{9FF152F7-74A1-4424-9691-E8370A299881}">
      <dgm:prSet/>
      <dgm:spPr/>
      <dgm:t>
        <a:bodyPr/>
        <a:lstStyle/>
        <a:p>
          <a:endParaRPr lang="pt-BR"/>
        </a:p>
      </dgm:t>
    </dgm:pt>
    <dgm:pt modelId="{DE3DCFE8-12BC-4B04-A3F1-3941C5054AC2}" type="sibTrans" cxnId="{9FF152F7-74A1-4424-9691-E8370A299881}">
      <dgm:prSet/>
      <dgm:spPr/>
      <dgm:t>
        <a:bodyPr/>
        <a:lstStyle/>
        <a:p>
          <a:endParaRPr lang="pt-BR"/>
        </a:p>
      </dgm:t>
    </dgm:pt>
    <dgm:pt modelId="{06446AC0-0D09-4F13-B5F6-C0C2ABB303A1}">
      <dgm:prSet phldrT="[Texto]"/>
      <dgm:spPr/>
      <dgm:t>
        <a:bodyPr/>
        <a:lstStyle/>
        <a:p>
          <a:r>
            <a:rPr lang="pt-BR" dirty="0"/>
            <a:t>Compra de serviço</a:t>
          </a:r>
        </a:p>
      </dgm:t>
    </dgm:pt>
    <dgm:pt modelId="{1DD919B7-3F95-4586-961A-CE9690C6F4AB}" type="parTrans" cxnId="{CC1649F1-6143-4036-9282-92B58B8BA02A}">
      <dgm:prSet/>
      <dgm:spPr/>
      <dgm:t>
        <a:bodyPr/>
        <a:lstStyle/>
        <a:p>
          <a:endParaRPr lang="pt-BR"/>
        </a:p>
      </dgm:t>
    </dgm:pt>
    <dgm:pt modelId="{5D78E0F1-04C8-4A91-ABBA-E61F47BEBE19}" type="sibTrans" cxnId="{CC1649F1-6143-4036-9282-92B58B8BA02A}">
      <dgm:prSet/>
      <dgm:spPr/>
      <dgm:t>
        <a:bodyPr/>
        <a:lstStyle/>
        <a:p>
          <a:endParaRPr lang="pt-BR"/>
        </a:p>
      </dgm:t>
    </dgm:pt>
    <dgm:pt modelId="{C06C6364-249B-4DDF-912E-BDD9FDECCEAB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dirty="0"/>
            <a:t>Fomento e parceria</a:t>
          </a:r>
        </a:p>
      </dgm:t>
    </dgm:pt>
    <dgm:pt modelId="{D769F094-C268-4EE7-84A6-82A1534712FD}" type="parTrans" cxnId="{36E1444C-8ACA-4262-9980-388DEA50F029}">
      <dgm:prSet/>
      <dgm:spPr/>
      <dgm:t>
        <a:bodyPr/>
        <a:lstStyle/>
        <a:p>
          <a:endParaRPr lang="pt-BR"/>
        </a:p>
      </dgm:t>
    </dgm:pt>
    <dgm:pt modelId="{A9D986C5-697F-483F-B60C-F04F5F288DD9}" type="sibTrans" cxnId="{36E1444C-8ACA-4262-9980-388DEA50F029}">
      <dgm:prSet/>
      <dgm:spPr/>
      <dgm:t>
        <a:bodyPr/>
        <a:lstStyle/>
        <a:p>
          <a:endParaRPr lang="pt-BR"/>
        </a:p>
      </dgm:t>
    </dgm:pt>
    <dgm:pt modelId="{8BA48E84-4B8B-4F37-B7AF-F6CF8E538603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/>
            <a:t>Recursos previstos no orçamento público: dependência (contrato de rateio) </a:t>
          </a:r>
        </a:p>
      </dgm:t>
    </dgm:pt>
    <dgm:pt modelId="{958411F4-7554-4EE7-AAE3-EF4F3EF5974C}" type="parTrans" cxnId="{7047DDE6-FB63-4E47-BB0F-9FD116D3D337}">
      <dgm:prSet/>
      <dgm:spPr/>
      <dgm:t>
        <a:bodyPr/>
        <a:lstStyle/>
        <a:p>
          <a:endParaRPr lang="pt-BR"/>
        </a:p>
      </dgm:t>
    </dgm:pt>
    <dgm:pt modelId="{5163DDD5-122B-4174-AD8A-A294A915D1B4}" type="sibTrans" cxnId="{7047DDE6-FB63-4E47-BB0F-9FD116D3D337}">
      <dgm:prSet/>
      <dgm:spPr/>
      <dgm:t>
        <a:bodyPr/>
        <a:lstStyle/>
        <a:p>
          <a:endParaRPr lang="pt-BR"/>
        </a:p>
      </dgm:t>
    </dgm:pt>
    <dgm:pt modelId="{D77FFEC6-6295-4E21-BA83-DE683EC11E74}">
      <dgm:prSet phldrT="[Tex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dirty="0"/>
            <a:t>Pagamento por preço do serviço  (ou TABELA SUS)</a:t>
          </a:r>
        </a:p>
      </dgm:t>
    </dgm:pt>
    <dgm:pt modelId="{C3F3BB21-14F1-40BD-99A5-E6DA8835B467}" type="parTrans" cxnId="{1AB31721-36F5-40F5-9B5A-CC861D66F304}">
      <dgm:prSet/>
      <dgm:spPr/>
      <dgm:t>
        <a:bodyPr/>
        <a:lstStyle/>
        <a:p>
          <a:endParaRPr lang="pt-BR"/>
        </a:p>
      </dgm:t>
    </dgm:pt>
    <dgm:pt modelId="{86092BB1-C38C-4EBF-80C3-373FED7671B2}" type="sibTrans" cxnId="{1AB31721-36F5-40F5-9B5A-CC861D66F304}">
      <dgm:prSet/>
      <dgm:spPr/>
      <dgm:t>
        <a:bodyPr/>
        <a:lstStyle/>
        <a:p>
          <a:endParaRPr lang="pt-BR"/>
        </a:p>
      </dgm:t>
    </dgm:pt>
    <dgm:pt modelId="{E1EA543B-CC83-4600-AECF-C43EFC3BB71F}">
      <dgm:prSet phldrT="[Texto]"/>
      <dgm:spPr>
        <a:solidFill>
          <a:srgbClr val="F0FEF1">
            <a:alpha val="90000"/>
          </a:srgbClr>
        </a:solidFill>
      </dgm:spPr>
      <dgm:t>
        <a:bodyPr/>
        <a:lstStyle/>
        <a:p>
          <a:r>
            <a:rPr lang="pt-BR" dirty="0"/>
            <a:t>Cálculo do valor do fomento público necessário para ao </a:t>
          </a:r>
          <a:r>
            <a:rPr lang="pt-BR" b="1" dirty="0"/>
            <a:t>cumprimento das metas</a:t>
          </a:r>
        </a:p>
      </dgm:t>
    </dgm:pt>
    <dgm:pt modelId="{37E80419-FB39-4937-A7DB-BFF71903816A}" type="parTrans" cxnId="{19E228F2-F67C-4517-B269-31CD8801AEE3}">
      <dgm:prSet/>
      <dgm:spPr/>
      <dgm:t>
        <a:bodyPr/>
        <a:lstStyle/>
        <a:p>
          <a:endParaRPr lang="pt-BR"/>
        </a:p>
      </dgm:t>
    </dgm:pt>
    <dgm:pt modelId="{3ACAB5AD-6AC2-46F6-9D3F-1B5D8F1D84C6}" type="sibTrans" cxnId="{19E228F2-F67C-4517-B269-31CD8801AEE3}">
      <dgm:prSet/>
      <dgm:spPr/>
      <dgm:t>
        <a:bodyPr/>
        <a:lstStyle/>
        <a:p>
          <a:endParaRPr lang="pt-BR"/>
        </a:p>
      </dgm:t>
    </dgm:pt>
    <dgm:pt modelId="{40015664-F3D1-4C91-992C-03A7C0A15F81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/>
            <a:t>Regulada pelo Direito Público</a:t>
          </a:r>
        </a:p>
      </dgm:t>
    </dgm:pt>
    <dgm:pt modelId="{B31A7861-8B0A-44A2-B2A1-14D223ED8F72}" type="parTrans" cxnId="{44C07CA8-E6D4-4DB5-B490-3B2A55574790}">
      <dgm:prSet/>
      <dgm:spPr/>
      <dgm:t>
        <a:bodyPr/>
        <a:lstStyle/>
        <a:p>
          <a:endParaRPr lang="pt-BR"/>
        </a:p>
      </dgm:t>
    </dgm:pt>
    <dgm:pt modelId="{6981393E-4D7F-4A42-B151-8A5245003273}" type="sibTrans" cxnId="{44C07CA8-E6D4-4DB5-B490-3B2A55574790}">
      <dgm:prSet/>
      <dgm:spPr/>
      <dgm:t>
        <a:bodyPr/>
        <a:lstStyle/>
        <a:p>
          <a:endParaRPr lang="pt-BR"/>
        </a:p>
      </dgm:t>
    </dgm:pt>
    <dgm:pt modelId="{0AE3C2B7-5F79-4EA8-9EFC-383520A394DE}">
      <dgm:prSet phldrT="[Tex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dirty="0"/>
            <a:t>Poder Público: orientado pela Lei 8.666/93</a:t>
          </a:r>
        </a:p>
        <a:p>
          <a:r>
            <a:rPr lang="pt-BR" dirty="0"/>
            <a:t>contratado: Regulada pelos termos do contrato</a:t>
          </a:r>
        </a:p>
      </dgm:t>
    </dgm:pt>
    <dgm:pt modelId="{1145B297-A9CF-4584-80AB-706CEE9D56DD}" type="parTrans" cxnId="{45970F4D-A47F-48F3-B5ED-08463B85A819}">
      <dgm:prSet/>
      <dgm:spPr/>
      <dgm:t>
        <a:bodyPr/>
        <a:lstStyle/>
        <a:p>
          <a:endParaRPr lang="pt-BR"/>
        </a:p>
      </dgm:t>
    </dgm:pt>
    <dgm:pt modelId="{490527D1-B980-42C0-9D4A-7902396AC1A7}" type="sibTrans" cxnId="{45970F4D-A47F-48F3-B5ED-08463B85A819}">
      <dgm:prSet/>
      <dgm:spPr/>
      <dgm:t>
        <a:bodyPr/>
        <a:lstStyle/>
        <a:p>
          <a:endParaRPr lang="pt-BR"/>
        </a:p>
      </dgm:t>
    </dgm:pt>
    <dgm:pt modelId="{4A2BA94F-BA61-45F2-806C-125CEDE4BDC2}">
      <dgm:prSet phldrT="[Texto]"/>
      <dgm:spPr>
        <a:solidFill>
          <a:srgbClr val="F0FEF1">
            <a:alpha val="90000"/>
          </a:srgbClr>
        </a:solidFill>
      </dgm:spPr>
      <dgm:t>
        <a:bodyPr/>
        <a:lstStyle/>
        <a:p>
          <a:r>
            <a:rPr lang="pt-BR" dirty="0"/>
            <a:t>Poder Público: orientado pela Lei 4.320/64 e leis específicas</a:t>
          </a:r>
        </a:p>
        <a:p>
          <a:r>
            <a:rPr lang="pt-BR" dirty="0"/>
            <a:t>fomentada: Regulada pelos termos do ajuste</a:t>
          </a:r>
        </a:p>
      </dgm:t>
    </dgm:pt>
    <dgm:pt modelId="{A81EF440-5A83-477C-B49C-DBBD34F9BE1C}" type="parTrans" cxnId="{2D5C77DB-8D35-45C6-84BF-DA850D01B0BE}">
      <dgm:prSet/>
      <dgm:spPr/>
      <dgm:t>
        <a:bodyPr/>
        <a:lstStyle/>
        <a:p>
          <a:endParaRPr lang="pt-BR"/>
        </a:p>
      </dgm:t>
    </dgm:pt>
    <dgm:pt modelId="{296E4C7A-2EF2-4A2C-9DFD-03CE1F97FE11}" type="sibTrans" cxnId="{2D5C77DB-8D35-45C6-84BF-DA850D01B0BE}">
      <dgm:prSet/>
      <dgm:spPr/>
      <dgm:t>
        <a:bodyPr/>
        <a:lstStyle/>
        <a:p>
          <a:endParaRPr lang="pt-BR"/>
        </a:p>
      </dgm:t>
    </dgm:pt>
    <dgm:pt modelId="{66B71327-A0BF-4329-B8B3-6E526B44E92C}">
      <dgm:prSet phldrT="[Texto]"/>
      <dgm:spPr>
        <a:solidFill>
          <a:srgbClr val="F0FEF1">
            <a:alpha val="90000"/>
          </a:srgbClr>
        </a:solidFill>
      </dgm:spPr>
      <dgm:t>
        <a:bodyPr/>
        <a:lstStyle/>
        <a:p>
          <a:r>
            <a:rPr lang="pt-BR" dirty="0"/>
            <a:t>Regulada pelos termos do ajuste</a:t>
          </a:r>
        </a:p>
      </dgm:t>
    </dgm:pt>
    <dgm:pt modelId="{779791AF-91D8-469E-8183-A7F282E6BA24}" type="parTrans" cxnId="{BCDAA1CF-5336-40B3-861D-CBC5ED587396}">
      <dgm:prSet/>
      <dgm:spPr/>
      <dgm:t>
        <a:bodyPr/>
        <a:lstStyle/>
        <a:p>
          <a:endParaRPr lang="pt-BR"/>
        </a:p>
      </dgm:t>
    </dgm:pt>
    <dgm:pt modelId="{2C2B1651-66E2-4424-932E-7256B03D69F0}" type="sibTrans" cxnId="{BCDAA1CF-5336-40B3-861D-CBC5ED587396}">
      <dgm:prSet/>
      <dgm:spPr/>
      <dgm:t>
        <a:bodyPr/>
        <a:lstStyle/>
        <a:p>
          <a:endParaRPr lang="pt-BR"/>
        </a:p>
      </dgm:t>
    </dgm:pt>
    <dgm:pt modelId="{1B5B2EB6-813E-4CE1-BAAD-78620FC3618D}">
      <dgm:prSet phldrT="[Tex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dirty="0"/>
            <a:t>Licitação: escolha da melhor proposta: técnica e preço </a:t>
          </a:r>
        </a:p>
      </dgm:t>
    </dgm:pt>
    <dgm:pt modelId="{F670088C-087C-41C0-BB2F-1594A472908D}" type="parTrans" cxnId="{5DD8B7A1-B089-4DB9-8B27-88D2B4B3FB85}">
      <dgm:prSet/>
      <dgm:spPr/>
      <dgm:t>
        <a:bodyPr/>
        <a:lstStyle/>
        <a:p>
          <a:endParaRPr lang="pt-BR"/>
        </a:p>
      </dgm:t>
    </dgm:pt>
    <dgm:pt modelId="{2D552E22-9BC5-4C72-BC1B-E613FE57B837}" type="sibTrans" cxnId="{5DD8B7A1-B089-4DB9-8B27-88D2B4B3FB85}">
      <dgm:prSet/>
      <dgm:spPr/>
      <dgm:t>
        <a:bodyPr/>
        <a:lstStyle/>
        <a:p>
          <a:endParaRPr lang="pt-BR"/>
        </a:p>
      </dgm:t>
    </dgm:pt>
    <dgm:pt modelId="{2B5F33B7-333C-43F1-9E5B-8B948ADDC511}">
      <dgm:prSet phldrT="[Texto]"/>
      <dgm:spPr>
        <a:solidFill>
          <a:srgbClr val="F0FEF1">
            <a:alpha val="90000"/>
          </a:srgbClr>
        </a:solidFill>
      </dgm:spPr>
      <dgm:t>
        <a:bodyPr/>
        <a:lstStyle/>
        <a:p>
          <a:r>
            <a:rPr lang="pt-BR" dirty="0"/>
            <a:t>Seleção: escolha da parceira adequada</a:t>
          </a:r>
        </a:p>
      </dgm:t>
    </dgm:pt>
    <dgm:pt modelId="{C704AC8C-ECC0-417B-864A-60ED71933902}" type="parTrans" cxnId="{B8C6AAD2-6320-4128-8627-496BB258EF66}">
      <dgm:prSet/>
      <dgm:spPr/>
      <dgm:t>
        <a:bodyPr/>
        <a:lstStyle/>
        <a:p>
          <a:endParaRPr lang="pt-BR"/>
        </a:p>
      </dgm:t>
    </dgm:pt>
    <dgm:pt modelId="{F2169B52-F28E-4106-B2F9-E161445D4A9C}" type="sibTrans" cxnId="{B8C6AAD2-6320-4128-8627-496BB258EF66}">
      <dgm:prSet/>
      <dgm:spPr/>
      <dgm:t>
        <a:bodyPr/>
        <a:lstStyle/>
        <a:p>
          <a:endParaRPr lang="pt-BR"/>
        </a:p>
      </dgm:t>
    </dgm:pt>
    <dgm:pt modelId="{7A042857-D257-466D-A093-D7690BFA7787}" type="pres">
      <dgm:prSet presAssocID="{36E8365B-0D29-4434-B716-7D732BDC9AC2}" presName="Name0" presStyleCnt="0">
        <dgm:presLayoutVars>
          <dgm:dir/>
          <dgm:animLvl val="lvl"/>
          <dgm:resizeHandles val="exact"/>
        </dgm:presLayoutVars>
      </dgm:prSet>
      <dgm:spPr/>
    </dgm:pt>
    <dgm:pt modelId="{49AA5F3B-0826-4E5A-BD75-17BAB9E1258C}" type="pres">
      <dgm:prSet presAssocID="{808ABAEF-11B4-4CC0-83F8-B158C479C471}" presName="vertFlow" presStyleCnt="0"/>
      <dgm:spPr/>
    </dgm:pt>
    <dgm:pt modelId="{79763D99-7621-41A7-9435-B674F3261235}" type="pres">
      <dgm:prSet presAssocID="{808ABAEF-11B4-4CC0-83F8-B158C479C471}" presName="header" presStyleLbl="node1" presStyleIdx="0" presStyleCnt="3"/>
      <dgm:spPr/>
    </dgm:pt>
    <dgm:pt modelId="{E3D5E277-C619-4021-980A-73AD771C5334}" type="pres">
      <dgm:prSet presAssocID="{958411F4-7554-4EE7-AAE3-EF4F3EF5974C}" presName="parTrans" presStyleLbl="sibTrans2D1" presStyleIdx="0" presStyleCnt="9"/>
      <dgm:spPr/>
    </dgm:pt>
    <dgm:pt modelId="{F8ED5890-EDF0-4286-ADE7-2A54C74C653A}" type="pres">
      <dgm:prSet presAssocID="{8BA48E84-4B8B-4F37-B7AF-F6CF8E538603}" presName="child" presStyleLbl="alignAccFollowNode1" presStyleIdx="0" presStyleCnt="9" custLinFactNeighborX="1679">
        <dgm:presLayoutVars>
          <dgm:chMax val="0"/>
          <dgm:bulletEnabled val="1"/>
        </dgm:presLayoutVars>
      </dgm:prSet>
      <dgm:spPr/>
    </dgm:pt>
    <dgm:pt modelId="{1783FE21-2675-4B00-95C2-E11BF43B973A}" type="pres">
      <dgm:prSet presAssocID="{5163DDD5-122B-4174-AD8A-A294A915D1B4}" presName="sibTrans" presStyleLbl="sibTrans2D1" presStyleIdx="1" presStyleCnt="9"/>
      <dgm:spPr/>
    </dgm:pt>
    <dgm:pt modelId="{A861154C-0BDD-401C-8FE4-855378487357}" type="pres">
      <dgm:prSet presAssocID="{40015664-F3D1-4C91-992C-03A7C0A15F81}" presName="child" presStyleLbl="alignAccFollowNode1" presStyleIdx="1" presStyleCnt="9" custLinFactNeighborX="1679">
        <dgm:presLayoutVars>
          <dgm:chMax val="0"/>
          <dgm:bulletEnabled val="1"/>
        </dgm:presLayoutVars>
      </dgm:prSet>
      <dgm:spPr/>
    </dgm:pt>
    <dgm:pt modelId="{B7A8D19D-1521-4E51-BA26-0E5A2B811883}" type="pres">
      <dgm:prSet presAssocID="{808ABAEF-11B4-4CC0-83F8-B158C479C471}" presName="hSp" presStyleCnt="0"/>
      <dgm:spPr/>
    </dgm:pt>
    <dgm:pt modelId="{BA7B7CBD-995D-4E14-B22B-8771F9E45DB9}" type="pres">
      <dgm:prSet presAssocID="{06446AC0-0D09-4F13-B5F6-C0C2ABB303A1}" presName="vertFlow" presStyleCnt="0"/>
      <dgm:spPr/>
    </dgm:pt>
    <dgm:pt modelId="{9044E580-5E16-4D35-B047-2C77245BC9BF}" type="pres">
      <dgm:prSet presAssocID="{06446AC0-0D09-4F13-B5F6-C0C2ABB303A1}" presName="header" presStyleLbl="node1" presStyleIdx="1" presStyleCnt="3"/>
      <dgm:spPr/>
    </dgm:pt>
    <dgm:pt modelId="{9B0976DA-B9B5-4770-BCC4-4C16453DE477}" type="pres">
      <dgm:prSet presAssocID="{C3F3BB21-14F1-40BD-99A5-E6DA8835B467}" presName="parTrans" presStyleLbl="sibTrans2D1" presStyleIdx="2" presStyleCnt="9"/>
      <dgm:spPr/>
    </dgm:pt>
    <dgm:pt modelId="{C21CC852-7647-47C0-93FA-7880FDE67AE6}" type="pres">
      <dgm:prSet presAssocID="{D77FFEC6-6295-4E21-BA83-DE683EC11E74}" presName="child" presStyleLbl="alignAccFollowNode1" presStyleIdx="2" presStyleCnt="9" custLinFactNeighborX="1679">
        <dgm:presLayoutVars>
          <dgm:chMax val="0"/>
          <dgm:bulletEnabled val="1"/>
        </dgm:presLayoutVars>
      </dgm:prSet>
      <dgm:spPr/>
    </dgm:pt>
    <dgm:pt modelId="{3BB8DC3F-21EC-4141-A9DF-0C81F51736D1}" type="pres">
      <dgm:prSet presAssocID="{86092BB1-C38C-4EBF-80C3-373FED7671B2}" presName="sibTrans" presStyleLbl="sibTrans2D1" presStyleIdx="3" presStyleCnt="9"/>
      <dgm:spPr/>
    </dgm:pt>
    <dgm:pt modelId="{ECF8BE67-9162-48E0-8CBA-7DB26023BD48}" type="pres">
      <dgm:prSet presAssocID="{0AE3C2B7-5F79-4EA8-9EFC-383520A394DE}" presName="child" presStyleLbl="alignAccFollowNode1" presStyleIdx="3" presStyleCnt="9" custScaleY="142768" custLinFactNeighborX="1679">
        <dgm:presLayoutVars>
          <dgm:chMax val="0"/>
          <dgm:bulletEnabled val="1"/>
        </dgm:presLayoutVars>
      </dgm:prSet>
      <dgm:spPr/>
    </dgm:pt>
    <dgm:pt modelId="{226D5C62-B132-4DD3-B9D1-74EAE0DC04D5}" type="pres">
      <dgm:prSet presAssocID="{490527D1-B980-42C0-9D4A-7902396AC1A7}" presName="sibTrans" presStyleLbl="sibTrans2D1" presStyleIdx="4" presStyleCnt="9"/>
      <dgm:spPr/>
    </dgm:pt>
    <dgm:pt modelId="{92879357-8216-4E81-888A-DFEB46B91003}" type="pres">
      <dgm:prSet presAssocID="{1B5B2EB6-813E-4CE1-BAAD-78620FC3618D}" presName="child" presStyleLbl="alignAccFollowNode1" presStyleIdx="4" presStyleCnt="9" custLinFactNeighborX="1679">
        <dgm:presLayoutVars>
          <dgm:chMax val="0"/>
          <dgm:bulletEnabled val="1"/>
        </dgm:presLayoutVars>
      </dgm:prSet>
      <dgm:spPr/>
    </dgm:pt>
    <dgm:pt modelId="{7D681781-DE0E-40E4-B822-221FB9AC7C7F}" type="pres">
      <dgm:prSet presAssocID="{06446AC0-0D09-4F13-B5F6-C0C2ABB303A1}" presName="hSp" presStyleCnt="0"/>
      <dgm:spPr/>
    </dgm:pt>
    <dgm:pt modelId="{8831886F-5F51-4356-B72A-A56114E165D4}" type="pres">
      <dgm:prSet presAssocID="{C06C6364-249B-4DDF-912E-BDD9FDECCEAB}" presName="vertFlow" presStyleCnt="0"/>
      <dgm:spPr/>
    </dgm:pt>
    <dgm:pt modelId="{AE102AF2-11CB-43C2-BB73-A3F4DE04F2F0}" type="pres">
      <dgm:prSet presAssocID="{C06C6364-249B-4DDF-912E-BDD9FDECCEAB}" presName="header" presStyleLbl="node1" presStyleIdx="2" presStyleCnt="3"/>
      <dgm:spPr/>
    </dgm:pt>
    <dgm:pt modelId="{9264B13D-EC45-4756-A319-59B0125A3E4F}" type="pres">
      <dgm:prSet presAssocID="{37E80419-FB39-4937-A7DB-BFF71903816A}" presName="parTrans" presStyleLbl="sibTrans2D1" presStyleIdx="5" presStyleCnt="9"/>
      <dgm:spPr/>
    </dgm:pt>
    <dgm:pt modelId="{BA82CA9E-F707-4C5C-BCBD-B82CE8742AF7}" type="pres">
      <dgm:prSet presAssocID="{E1EA543B-CC83-4600-AECF-C43EFC3BB71F}" presName="child" presStyleLbl="alignAccFollowNode1" presStyleIdx="5" presStyleCnt="9">
        <dgm:presLayoutVars>
          <dgm:chMax val="0"/>
          <dgm:bulletEnabled val="1"/>
        </dgm:presLayoutVars>
      </dgm:prSet>
      <dgm:spPr/>
    </dgm:pt>
    <dgm:pt modelId="{14B08C50-C3B6-48CA-AC87-EB9A30F845C6}" type="pres">
      <dgm:prSet presAssocID="{3ACAB5AD-6AC2-46F6-9D3F-1B5D8F1D84C6}" presName="sibTrans" presStyleLbl="sibTrans2D1" presStyleIdx="6" presStyleCnt="9"/>
      <dgm:spPr/>
    </dgm:pt>
    <dgm:pt modelId="{267F60F6-52C4-4542-9FE2-86D92062C979}" type="pres">
      <dgm:prSet presAssocID="{4A2BA94F-BA61-45F2-806C-125CEDE4BDC2}" presName="child" presStyleLbl="alignAccFollowNode1" presStyleIdx="6" presStyleCnt="9" custScaleY="142802">
        <dgm:presLayoutVars>
          <dgm:chMax val="0"/>
          <dgm:bulletEnabled val="1"/>
        </dgm:presLayoutVars>
      </dgm:prSet>
      <dgm:spPr/>
    </dgm:pt>
    <dgm:pt modelId="{AA38B155-B998-4258-A1AC-78B96570D558}" type="pres">
      <dgm:prSet presAssocID="{296E4C7A-2EF2-4A2C-9DFD-03CE1F97FE11}" presName="sibTrans" presStyleLbl="sibTrans2D1" presStyleIdx="7" presStyleCnt="9"/>
      <dgm:spPr/>
    </dgm:pt>
    <dgm:pt modelId="{EE266184-4C0E-4B43-B483-9A8CDC95A428}" type="pres">
      <dgm:prSet presAssocID="{66B71327-A0BF-4329-B8B3-6E526B44E92C}" presName="child" presStyleLbl="alignAccFollowNode1" presStyleIdx="7" presStyleCnt="9">
        <dgm:presLayoutVars>
          <dgm:chMax val="0"/>
          <dgm:bulletEnabled val="1"/>
        </dgm:presLayoutVars>
      </dgm:prSet>
      <dgm:spPr/>
    </dgm:pt>
    <dgm:pt modelId="{701B2302-DC14-43F7-94C5-DD4F894A9A49}" type="pres">
      <dgm:prSet presAssocID="{2C2B1651-66E2-4424-932E-7256B03D69F0}" presName="sibTrans" presStyleLbl="sibTrans2D1" presStyleIdx="8" presStyleCnt="9"/>
      <dgm:spPr/>
    </dgm:pt>
    <dgm:pt modelId="{4A0FF37B-3175-445C-8610-7887EE786D86}" type="pres">
      <dgm:prSet presAssocID="{2B5F33B7-333C-43F1-9E5B-8B948ADDC511}" presName="child" presStyleLbl="alignAccFollowNode1" presStyleIdx="8" presStyleCnt="9">
        <dgm:presLayoutVars>
          <dgm:chMax val="0"/>
          <dgm:bulletEnabled val="1"/>
        </dgm:presLayoutVars>
      </dgm:prSet>
      <dgm:spPr/>
    </dgm:pt>
  </dgm:ptLst>
  <dgm:cxnLst>
    <dgm:cxn modelId="{A21F440F-9332-47B3-B2D7-EA83F65C5D6F}" type="presOf" srcId="{8BA48E84-4B8B-4F37-B7AF-F6CF8E538603}" destId="{F8ED5890-EDF0-4286-ADE7-2A54C74C653A}" srcOrd="0" destOrd="0" presId="urn:microsoft.com/office/officeart/2005/8/layout/lProcess1"/>
    <dgm:cxn modelId="{1AB31721-36F5-40F5-9B5A-CC861D66F304}" srcId="{06446AC0-0D09-4F13-B5F6-C0C2ABB303A1}" destId="{D77FFEC6-6295-4E21-BA83-DE683EC11E74}" srcOrd="0" destOrd="0" parTransId="{C3F3BB21-14F1-40BD-99A5-E6DA8835B467}" sibTransId="{86092BB1-C38C-4EBF-80C3-373FED7671B2}"/>
    <dgm:cxn modelId="{F21AC427-4F98-4FA6-AFF7-D609F4A43CE3}" type="presOf" srcId="{2B5F33B7-333C-43F1-9E5B-8B948ADDC511}" destId="{4A0FF37B-3175-445C-8610-7887EE786D86}" srcOrd="0" destOrd="0" presId="urn:microsoft.com/office/officeart/2005/8/layout/lProcess1"/>
    <dgm:cxn modelId="{7387235E-4B36-4BDC-8F44-775F5C472029}" type="presOf" srcId="{490527D1-B980-42C0-9D4A-7902396AC1A7}" destId="{226D5C62-B132-4DD3-B9D1-74EAE0DC04D5}" srcOrd="0" destOrd="0" presId="urn:microsoft.com/office/officeart/2005/8/layout/lProcess1"/>
    <dgm:cxn modelId="{86403E5F-E0FC-4FD4-83DD-92B51C158C39}" type="presOf" srcId="{66B71327-A0BF-4329-B8B3-6E526B44E92C}" destId="{EE266184-4C0E-4B43-B483-9A8CDC95A428}" srcOrd="0" destOrd="0" presId="urn:microsoft.com/office/officeart/2005/8/layout/lProcess1"/>
    <dgm:cxn modelId="{E0972841-AFA0-4ED1-97CE-0EB635111E57}" type="presOf" srcId="{0AE3C2B7-5F79-4EA8-9EFC-383520A394DE}" destId="{ECF8BE67-9162-48E0-8CBA-7DB26023BD48}" srcOrd="0" destOrd="0" presId="urn:microsoft.com/office/officeart/2005/8/layout/lProcess1"/>
    <dgm:cxn modelId="{3240AC46-6EEB-47FD-B305-9AF1BD061FDA}" type="presOf" srcId="{86092BB1-C38C-4EBF-80C3-373FED7671B2}" destId="{3BB8DC3F-21EC-4141-A9DF-0C81F51736D1}" srcOrd="0" destOrd="0" presId="urn:microsoft.com/office/officeart/2005/8/layout/lProcess1"/>
    <dgm:cxn modelId="{23DE8C47-7D0E-42DB-8740-3F7C54A004EF}" type="presOf" srcId="{E1EA543B-CC83-4600-AECF-C43EFC3BB71F}" destId="{BA82CA9E-F707-4C5C-BCBD-B82CE8742AF7}" srcOrd="0" destOrd="0" presId="urn:microsoft.com/office/officeart/2005/8/layout/lProcess1"/>
    <dgm:cxn modelId="{75F70A6A-5653-427B-8CC8-913D9A05309E}" type="presOf" srcId="{36E8365B-0D29-4434-B716-7D732BDC9AC2}" destId="{7A042857-D257-466D-A093-D7690BFA7787}" srcOrd="0" destOrd="0" presId="urn:microsoft.com/office/officeart/2005/8/layout/lProcess1"/>
    <dgm:cxn modelId="{36E1444C-8ACA-4262-9980-388DEA50F029}" srcId="{36E8365B-0D29-4434-B716-7D732BDC9AC2}" destId="{C06C6364-249B-4DDF-912E-BDD9FDECCEAB}" srcOrd="2" destOrd="0" parTransId="{D769F094-C268-4EE7-84A6-82A1534712FD}" sibTransId="{A9D986C5-697F-483F-B60C-F04F5F288DD9}"/>
    <dgm:cxn modelId="{45970F4D-A47F-48F3-B5ED-08463B85A819}" srcId="{06446AC0-0D09-4F13-B5F6-C0C2ABB303A1}" destId="{0AE3C2B7-5F79-4EA8-9EFC-383520A394DE}" srcOrd="1" destOrd="0" parTransId="{1145B297-A9CF-4584-80AB-706CEE9D56DD}" sibTransId="{490527D1-B980-42C0-9D4A-7902396AC1A7}"/>
    <dgm:cxn modelId="{8585C16E-0801-47AB-BA7E-E1010F4E96C2}" type="presOf" srcId="{40015664-F3D1-4C91-992C-03A7C0A15F81}" destId="{A861154C-0BDD-401C-8FE4-855378487357}" srcOrd="0" destOrd="0" presId="urn:microsoft.com/office/officeart/2005/8/layout/lProcess1"/>
    <dgm:cxn modelId="{0FB3AC77-9D4E-4BCC-AFE3-5CF396C7D377}" type="presOf" srcId="{2C2B1651-66E2-4424-932E-7256B03D69F0}" destId="{701B2302-DC14-43F7-94C5-DD4F894A9A49}" srcOrd="0" destOrd="0" presId="urn:microsoft.com/office/officeart/2005/8/layout/lProcess1"/>
    <dgm:cxn modelId="{CEA40178-65E1-49EE-992D-095CB2B42FEE}" type="presOf" srcId="{296E4C7A-2EF2-4A2C-9DFD-03CE1F97FE11}" destId="{AA38B155-B998-4258-A1AC-78B96570D558}" srcOrd="0" destOrd="0" presId="urn:microsoft.com/office/officeart/2005/8/layout/lProcess1"/>
    <dgm:cxn modelId="{F1D48E84-5A87-4194-973E-D42071B18EEF}" type="presOf" srcId="{958411F4-7554-4EE7-AAE3-EF4F3EF5974C}" destId="{E3D5E277-C619-4021-980A-73AD771C5334}" srcOrd="0" destOrd="0" presId="urn:microsoft.com/office/officeart/2005/8/layout/lProcess1"/>
    <dgm:cxn modelId="{5E80AB8B-FE0B-4905-A468-C89D868BA9CE}" type="presOf" srcId="{06446AC0-0D09-4F13-B5F6-C0C2ABB303A1}" destId="{9044E580-5E16-4D35-B047-2C77245BC9BF}" srcOrd="0" destOrd="0" presId="urn:microsoft.com/office/officeart/2005/8/layout/lProcess1"/>
    <dgm:cxn modelId="{5DD8B7A1-B089-4DB9-8B27-88D2B4B3FB85}" srcId="{06446AC0-0D09-4F13-B5F6-C0C2ABB303A1}" destId="{1B5B2EB6-813E-4CE1-BAAD-78620FC3618D}" srcOrd="2" destOrd="0" parTransId="{F670088C-087C-41C0-BB2F-1594A472908D}" sibTransId="{2D552E22-9BC5-4C72-BC1B-E613FE57B837}"/>
    <dgm:cxn modelId="{44C07CA8-E6D4-4DB5-B490-3B2A55574790}" srcId="{808ABAEF-11B4-4CC0-83F8-B158C479C471}" destId="{40015664-F3D1-4C91-992C-03A7C0A15F81}" srcOrd="1" destOrd="0" parTransId="{B31A7861-8B0A-44A2-B2A1-14D223ED8F72}" sibTransId="{6981393E-4D7F-4A42-B151-8A5245003273}"/>
    <dgm:cxn modelId="{99AECFC5-7C16-44BC-BBDA-E474D98A6165}" type="presOf" srcId="{4A2BA94F-BA61-45F2-806C-125CEDE4BDC2}" destId="{267F60F6-52C4-4542-9FE2-86D92062C979}" srcOrd="0" destOrd="0" presId="urn:microsoft.com/office/officeart/2005/8/layout/lProcess1"/>
    <dgm:cxn modelId="{BCDAA1CF-5336-40B3-861D-CBC5ED587396}" srcId="{C06C6364-249B-4DDF-912E-BDD9FDECCEAB}" destId="{66B71327-A0BF-4329-B8B3-6E526B44E92C}" srcOrd="2" destOrd="0" parTransId="{779791AF-91D8-469E-8183-A7F282E6BA24}" sibTransId="{2C2B1651-66E2-4424-932E-7256B03D69F0}"/>
    <dgm:cxn modelId="{B8C6AAD2-6320-4128-8627-496BB258EF66}" srcId="{C06C6364-249B-4DDF-912E-BDD9FDECCEAB}" destId="{2B5F33B7-333C-43F1-9E5B-8B948ADDC511}" srcOrd="3" destOrd="0" parTransId="{C704AC8C-ECC0-417B-864A-60ED71933902}" sibTransId="{F2169B52-F28E-4106-B2F9-E161445D4A9C}"/>
    <dgm:cxn modelId="{EB63A3D5-2C91-412F-B57C-45BEA301CC4A}" type="presOf" srcId="{3ACAB5AD-6AC2-46F6-9D3F-1B5D8F1D84C6}" destId="{14B08C50-C3B6-48CA-AC87-EB9A30F845C6}" srcOrd="0" destOrd="0" presId="urn:microsoft.com/office/officeart/2005/8/layout/lProcess1"/>
    <dgm:cxn modelId="{2D5C77DB-8D35-45C6-84BF-DA850D01B0BE}" srcId="{C06C6364-249B-4DDF-912E-BDD9FDECCEAB}" destId="{4A2BA94F-BA61-45F2-806C-125CEDE4BDC2}" srcOrd="1" destOrd="0" parTransId="{A81EF440-5A83-477C-B49C-DBBD34F9BE1C}" sibTransId="{296E4C7A-2EF2-4A2C-9DFD-03CE1F97FE11}"/>
    <dgm:cxn modelId="{E385CBDB-07D7-4660-A81B-B5E2159D1E58}" type="presOf" srcId="{808ABAEF-11B4-4CC0-83F8-B158C479C471}" destId="{79763D99-7621-41A7-9435-B674F3261235}" srcOrd="0" destOrd="0" presId="urn:microsoft.com/office/officeart/2005/8/layout/lProcess1"/>
    <dgm:cxn modelId="{8552F8E0-A945-49F6-8F0A-1FA75DFF7E11}" type="presOf" srcId="{D77FFEC6-6295-4E21-BA83-DE683EC11E74}" destId="{C21CC852-7647-47C0-93FA-7880FDE67AE6}" srcOrd="0" destOrd="0" presId="urn:microsoft.com/office/officeart/2005/8/layout/lProcess1"/>
    <dgm:cxn modelId="{7047DDE6-FB63-4E47-BB0F-9FD116D3D337}" srcId="{808ABAEF-11B4-4CC0-83F8-B158C479C471}" destId="{8BA48E84-4B8B-4F37-B7AF-F6CF8E538603}" srcOrd="0" destOrd="0" parTransId="{958411F4-7554-4EE7-AAE3-EF4F3EF5974C}" sibTransId="{5163DDD5-122B-4174-AD8A-A294A915D1B4}"/>
    <dgm:cxn modelId="{09A20DE7-7F3B-4DDA-AB70-5DF246B3CB2C}" type="presOf" srcId="{1B5B2EB6-813E-4CE1-BAAD-78620FC3618D}" destId="{92879357-8216-4E81-888A-DFEB46B91003}" srcOrd="0" destOrd="0" presId="urn:microsoft.com/office/officeart/2005/8/layout/lProcess1"/>
    <dgm:cxn modelId="{CC1649F1-6143-4036-9282-92B58B8BA02A}" srcId="{36E8365B-0D29-4434-B716-7D732BDC9AC2}" destId="{06446AC0-0D09-4F13-B5F6-C0C2ABB303A1}" srcOrd="1" destOrd="0" parTransId="{1DD919B7-3F95-4586-961A-CE9690C6F4AB}" sibTransId="{5D78E0F1-04C8-4A91-ABBA-E61F47BEBE19}"/>
    <dgm:cxn modelId="{19E228F2-F67C-4517-B269-31CD8801AEE3}" srcId="{C06C6364-249B-4DDF-912E-BDD9FDECCEAB}" destId="{E1EA543B-CC83-4600-AECF-C43EFC3BB71F}" srcOrd="0" destOrd="0" parTransId="{37E80419-FB39-4937-A7DB-BFF71903816A}" sibTransId="{3ACAB5AD-6AC2-46F6-9D3F-1B5D8F1D84C6}"/>
    <dgm:cxn modelId="{B8FB03F6-3298-4940-BFF8-602B214D5E89}" type="presOf" srcId="{37E80419-FB39-4937-A7DB-BFF71903816A}" destId="{9264B13D-EC45-4756-A319-59B0125A3E4F}" srcOrd="0" destOrd="0" presId="urn:microsoft.com/office/officeart/2005/8/layout/lProcess1"/>
    <dgm:cxn modelId="{9FF152F7-74A1-4424-9691-E8370A299881}" srcId="{36E8365B-0D29-4434-B716-7D732BDC9AC2}" destId="{808ABAEF-11B4-4CC0-83F8-B158C479C471}" srcOrd="0" destOrd="0" parTransId="{B55A6770-97E7-4ED9-B33D-6C96F28E393C}" sibTransId="{DE3DCFE8-12BC-4B04-A3F1-3941C5054AC2}"/>
    <dgm:cxn modelId="{0882A0FA-90D4-4D71-9A71-8F8FE804F77C}" type="presOf" srcId="{C3F3BB21-14F1-40BD-99A5-E6DA8835B467}" destId="{9B0976DA-B9B5-4770-BCC4-4C16453DE477}" srcOrd="0" destOrd="0" presId="urn:microsoft.com/office/officeart/2005/8/layout/lProcess1"/>
    <dgm:cxn modelId="{120CA0FE-302E-4077-BBF9-A1C66EBF62C2}" type="presOf" srcId="{C06C6364-249B-4DDF-912E-BDD9FDECCEAB}" destId="{AE102AF2-11CB-43C2-BB73-A3F4DE04F2F0}" srcOrd="0" destOrd="0" presId="urn:microsoft.com/office/officeart/2005/8/layout/lProcess1"/>
    <dgm:cxn modelId="{3724D5FF-189A-4D64-A19C-DB5F9454335A}" type="presOf" srcId="{5163DDD5-122B-4174-AD8A-A294A915D1B4}" destId="{1783FE21-2675-4B00-95C2-E11BF43B973A}" srcOrd="0" destOrd="0" presId="urn:microsoft.com/office/officeart/2005/8/layout/lProcess1"/>
    <dgm:cxn modelId="{5CEDAEA4-1458-4A68-B292-44BE2BD40F0F}" type="presParOf" srcId="{7A042857-D257-466D-A093-D7690BFA7787}" destId="{49AA5F3B-0826-4E5A-BD75-17BAB9E1258C}" srcOrd="0" destOrd="0" presId="urn:microsoft.com/office/officeart/2005/8/layout/lProcess1"/>
    <dgm:cxn modelId="{141BD7DB-49EC-4969-8EBD-CE3782E26DBA}" type="presParOf" srcId="{49AA5F3B-0826-4E5A-BD75-17BAB9E1258C}" destId="{79763D99-7621-41A7-9435-B674F3261235}" srcOrd="0" destOrd="0" presId="urn:microsoft.com/office/officeart/2005/8/layout/lProcess1"/>
    <dgm:cxn modelId="{DA1429B5-CDC8-4087-B0C9-09C85112F602}" type="presParOf" srcId="{49AA5F3B-0826-4E5A-BD75-17BAB9E1258C}" destId="{E3D5E277-C619-4021-980A-73AD771C5334}" srcOrd="1" destOrd="0" presId="urn:microsoft.com/office/officeart/2005/8/layout/lProcess1"/>
    <dgm:cxn modelId="{156C1732-4D7C-4E4E-80FF-DF8B007F5DD9}" type="presParOf" srcId="{49AA5F3B-0826-4E5A-BD75-17BAB9E1258C}" destId="{F8ED5890-EDF0-4286-ADE7-2A54C74C653A}" srcOrd="2" destOrd="0" presId="urn:microsoft.com/office/officeart/2005/8/layout/lProcess1"/>
    <dgm:cxn modelId="{55A9E33B-DE9D-43D3-B2A6-A4487A04B63A}" type="presParOf" srcId="{49AA5F3B-0826-4E5A-BD75-17BAB9E1258C}" destId="{1783FE21-2675-4B00-95C2-E11BF43B973A}" srcOrd="3" destOrd="0" presId="urn:microsoft.com/office/officeart/2005/8/layout/lProcess1"/>
    <dgm:cxn modelId="{E4FA4748-9AD0-4EE2-98C8-DF5330CC8FAB}" type="presParOf" srcId="{49AA5F3B-0826-4E5A-BD75-17BAB9E1258C}" destId="{A861154C-0BDD-401C-8FE4-855378487357}" srcOrd="4" destOrd="0" presId="urn:microsoft.com/office/officeart/2005/8/layout/lProcess1"/>
    <dgm:cxn modelId="{99D391F3-CD10-4675-A23B-4D2C2F4537B8}" type="presParOf" srcId="{7A042857-D257-466D-A093-D7690BFA7787}" destId="{B7A8D19D-1521-4E51-BA26-0E5A2B811883}" srcOrd="1" destOrd="0" presId="urn:microsoft.com/office/officeart/2005/8/layout/lProcess1"/>
    <dgm:cxn modelId="{A41D66A8-2674-4FB1-B865-84D3C7024EAA}" type="presParOf" srcId="{7A042857-D257-466D-A093-D7690BFA7787}" destId="{BA7B7CBD-995D-4E14-B22B-8771F9E45DB9}" srcOrd="2" destOrd="0" presId="urn:microsoft.com/office/officeart/2005/8/layout/lProcess1"/>
    <dgm:cxn modelId="{1A414B2F-BE82-4123-AF91-44BC600B127D}" type="presParOf" srcId="{BA7B7CBD-995D-4E14-B22B-8771F9E45DB9}" destId="{9044E580-5E16-4D35-B047-2C77245BC9BF}" srcOrd="0" destOrd="0" presId="urn:microsoft.com/office/officeart/2005/8/layout/lProcess1"/>
    <dgm:cxn modelId="{FDC3A291-287F-467E-9209-B25F521437C4}" type="presParOf" srcId="{BA7B7CBD-995D-4E14-B22B-8771F9E45DB9}" destId="{9B0976DA-B9B5-4770-BCC4-4C16453DE477}" srcOrd="1" destOrd="0" presId="urn:microsoft.com/office/officeart/2005/8/layout/lProcess1"/>
    <dgm:cxn modelId="{D65EC009-87B4-425A-B8B2-14A9A66D61FC}" type="presParOf" srcId="{BA7B7CBD-995D-4E14-B22B-8771F9E45DB9}" destId="{C21CC852-7647-47C0-93FA-7880FDE67AE6}" srcOrd="2" destOrd="0" presId="urn:microsoft.com/office/officeart/2005/8/layout/lProcess1"/>
    <dgm:cxn modelId="{3136F2FE-A68D-4895-B488-46EC554741ED}" type="presParOf" srcId="{BA7B7CBD-995D-4E14-B22B-8771F9E45DB9}" destId="{3BB8DC3F-21EC-4141-A9DF-0C81F51736D1}" srcOrd="3" destOrd="0" presId="urn:microsoft.com/office/officeart/2005/8/layout/lProcess1"/>
    <dgm:cxn modelId="{78BB8BBF-F37C-4D88-8CE8-15E9DED8A50D}" type="presParOf" srcId="{BA7B7CBD-995D-4E14-B22B-8771F9E45DB9}" destId="{ECF8BE67-9162-48E0-8CBA-7DB26023BD48}" srcOrd="4" destOrd="0" presId="urn:microsoft.com/office/officeart/2005/8/layout/lProcess1"/>
    <dgm:cxn modelId="{E2D208C9-9931-48C3-AC94-946F3B3B3A14}" type="presParOf" srcId="{BA7B7CBD-995D-4E14-B22B-8771F9E45DB9}" destId="{226D5C62-B132-4DD3-B9D1-74EAE0DC04D5}" srcOrd="5" destOrd="0" presId="urn:microsoft.com/office/officeart/2005/8/layout/lProcess1"/>
    <dgm:cxn modelId="{67E87443-CB71-49CB-87FF-5F8BB3277B29}" type="presParOf" srcId="{BA7B7CBD-995D-4E14-B22B-8771F9E45DB9}" destId="{92879357-8216-4E81-888A-DFEB46B91003}" srcOrd="6" destOrd="0" presId="urn:microsoft.com/office/officeart/2005/8/layout/lProcess1"/>
    <dgm:cxn modelId="{4BFEEACB-4C54-48A2-9B3E-BD3B31ADBF71}" type="presParOf" srcId="{7A042857-D257-466D-A093-D7690BFA7787}" destId="{7D681781-DE0E-40E4-B822-221FB9AC7C7F}" srcOrd="3" destOrd="0" presId="urn:microsoft.com/office/officeart/2005/8/layout/lProcess1"/>
    <dgm:cxn modelId="{417F9797-B7F7-4FE8-A14F-18C75B0CFEA3}" type="presParOf" srcId="{7A042857-D257-466D-A093-D7690BFA7787}" destId="{8831886F-5F51-4356-B72A-A56114E165D4}" srcOrd="4" destOrd="0" presId="urn:microsoft.com/office/officeart/2005/8/layout/lProcess1"/>
    <dgm:cxn modelId="{8548BBBE-1678-4D2D-9E5A-0CF6170EE4DF}" type="presParOf" srcId="{8831886F-5F51-4356-B72A-A56114E165D4}" destId="{AE102AF2-11CB-43C2-BB73-A3F4DE04F2F0}" srcOrd="0" destOrd="0" presId="urn:microsoft.com/office/officeart/2005/8/layout/lProcess1"/>
    <dgm:cxn modelId="{CCD91349-84E8-4E23-AD47-2ECAFD7C697F}" type="presParOf" srcId="{8831886F-5F51-4356-B72A-A56114E165D4}" destId="{9264B13D-EC45-4756-A319-59B0125A3E4F}" srcOrd="1" destOrd="0" presId="urn:microsoft.com/office/officeart/2005/8/layout/lProcess1"/>
    <dgm:cxn modelId="{851C0A95-07B4-46E7-BEC5-E8C2FA93F0D7}" type="presParOf" srcId="{8831886F-5F51-4356-B72A-A56114E165D4}" destId="{BA82CA9E-F707-4C5C-BCBD-B82CE8742AF7}" srcOrd="2" destOrd="0" presId="urn:microsoft.com/office/officeart/2005/8/layout/lProcess1"/>
    <dgm:cxn modelId="{CAF8B81B-196E-4031-9C26-470DE4F9F518}" type="presParOf" srcId="{8831886F-5F51-4356-B72A-A56114E165D4}" destId="{14B08C50-C3B6-48CA-AC87-EB9A30F845C6}" srcOrd="3" destOrd="0" presId="urn:microsoft.com/office/officeart/2005/8/layout/lProcess1"/>
    <dgm:cxn modelId="{965C90B9-CFC0-4289-B22F-4726D838A63D}" type="presParOf" srcId="{8831886F-5F51-4356-B72A-A56114E165D4}" destId="{267F60F6-52C4-4542-9FE2-86D92062C979}" srcOrd="4" destOrd="0" presId="urn:microsoft.com/office/officeart/2005/8/layout/lProcess1"/>
    <dgm:cxn modelId="{C43EB148-C720-41B4-B994-59878CCED402}" type="presParOf" srcId="{8831886F-5F51-4356-B72A-A56114E165D4}" destId="{AA38B155-B998-4258-A1AC-78B96570D558}" srcOrd="5" destOrd="0" presId="urn:microsoft.com/office/officeart/2005/8/layout/lProcess1"/>
    <dgm:cxn modelId="{3541C376-8421-4EEB-BD37-C680A7496561}" type="presParOf" srcId="{8831886F-5F51-4356-B72A-A56114E165D4}" destId="{EE266184-4C0E-4B43-B483-9A8CDC95A428}" srcOrd="6" destOrd="0" presId="urn:microsoft.com/office/officeart/2005/8/layout/lProcess1"/>
    <dgm:cxn modelId="{562E51C0-358D-42F5-88CC-4F1A844E3512}" type="presParOf" srcId="{8831886F-5F51-4356-B72A-A56114E165D4}" destId="{701B2302-DC14-43F7-94C5-DD4F894A9A49}" srcOrd="7" destOrd="0" presId="urn:microsoft.com/office/officeart/2005/8/layout/lProcess1"/>
    <dgm:cxn modelId="{40ECCA17-9AE2-419D-A2C4-E4FB7497CFA6}" type="presParOf" srcId="{8831886F-5F51-4356-B72A-A56114E165D4}" destId="{4A0FF37B-3175-445C-8610-7887EE786D86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91BA4-9614-40CE-B698-D3EF8B413878}">
      <dsp:nvSpPr>
        <dsp:cNvPr id="0" name=""/>
        <dsp:cNvSpPr/>
      </dsp:nvSpPr>
      <dsp:spPr>
        <a:xfrm>
          <a:off x="0" y="0"/>
          <a:ext cx="24663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0162E-EADF-460D-903B-045506CD0E23}">
      <dsp:nvSpPr>
        <dsp:cNvPr id="0" name=""/>
        <dsp:cNvSpPr/>
      </dsp:nvSpPr>
      <dsp:spPr>
        <a:xfrm>
          <a:off x="0" y="0"/>
          <a:ext cx="2466338" cy="1063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Contratação de atividades e serviços privados </a:t>
          </a:r>
          <a:endParaRPr lang="pt-BR" sz="2000" kern="1200" dirty="0"/>
        </a:p>
      </dsp:txBody>
      <dsp:txXfrm>
        <a:off x="0" y="0"/>
        <a:ext cx="2466338" cy="1063219"/>
      </dsp:txXfrm>
    </dsp:sp>
    <dsp:sp modelId="{D6A92124-4E2B-487E-B705-5B0060FB70FA}">
      <dsp:nvSpPr>
        <dsp:cNvPr id="0" name=""/>
        <dsp:cNvSpPr/>
      </dsp:nvSpPr>
      <dsp:spPr>
        <a:xfrm>
          <a:off x="0" y="1063219"/>
          <a:ext cx="24663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9B862-D08D-483A-82FA-0CC7C1654C6D}">
      <dsp:nvSpPr>
        <dsp:cNvPr id="0" name=""/>
        <dsp:cNvSpPr/>
      </dsp:nvSpPr>
      <dsp:spPr>
        <a:xfrm>
          <a:off x="0" y="1063219"/>
          <a:ext cx="2466338" cy="1063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Fomento e parceria com entidades privadas sem fins lucrativos</a:t>
          </a:r>
        </a:p>
      </dsp:txBody>
      <dsp:txXfrm>
        <a:off x="0" y="1063219"/>
        <a:ext cx="2466338" cy="10632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63D99-7621-41A7-9435-B674F3261235}">
      <dsp:nvSpPr>
        <dsp:cNvPr id="0" name=""/>
        <dsp:cNvSpPr/>
      </dsp:nvSpPr>
      <dsp:spPr>
        <a:xfrm>
          <a:off x="1215" y="242315"/>
          <a:ext cx="2696080" cy="67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Execução direta</a:t>
          </a:r>
        </a:p>
      </dsp:txBody>
      <dsp:txXfrm>
        <a:off x="20956" y="262056"/>
        <a:ext cx="2656598" cy="634538"/>
      </dsp:txXfrm>
    </dsp:sp>
    <dsp:sp modelId="{9044E580-5E16-4D35-B047-2C77245BC9BF}">
      <dsp:nvSpPr>
        <dsp:cNvPr id="0" name=""/>
        <dsp:cNvSpPr/>
      </dsp:nvSpPr>
      <dsp:spPr>
        <a:xfrm>
          <a:off x="3074747" y="242315"/>
          <a:ext cx="2696080" cy="67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Compra de serviço</a:t>
          </a:r>
        </a:p>
      </dsp:txBody>
      <dsp:txXfrm>
        <a:off x="3094488" y="262056"/>
        <a:ext cx="2656598" cy="634538"/>
      </dsp:txXfrm>
    </dsp:sp>
    <dsp:sp modelId="{9B0976DA-B9B5-4770-BCC4-4C16453DE477}">
      <dsp:nvSpPr>
        <dsp:cNvPr id="0" name=""/>
        <dsp:cNvSpPr/>
      </dsp:nvSpPr>
      <dsp:spPr>
        <a:xfrm rot="5229119">
          <a:off x="4386371" y="975311"/>
          <a:ext cx="118099" cy="1179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CC852-7647-47C0-93FA-7880FDE67AE6}">
      <dsp:nvSpPr>
        <dsp:cNvPr id="0" name=""/>
        <dsp:cNvSpPr/>
      </dsp:nvSpPr>
      <dsp:spPr>
        <a:xfrm>
          <a:off x="3120014" y="1152242"/>
          <a:ext cx="2696080" cy="67402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Licitação: escolha da melhor proposta: técnica e preço </a:t>
          </a:r>
        </a:p>
      </dsp:txBody>
      <dsp:txXfrm>
        <a:off x="3139755" y="1171983"/>
        <a:ext cx="2656598" cy="634538"/>
      </dsp:txXfrm>
    </dsp:sp>
    <dsp:sp modelId="{3BB8DC3F-21EC-4141-A9DF-0C81F51736D1}">
      <dsp:nvSpPr>
        <dsp:cNvPr id="0" name=""/>
        <dsp:cNvSpPr/>
      </dsp:nvSpPr>
      <dsp:spPr>
        <a:xfrm rot="5400000">
          <a:off x="4409078" y="1885239"/>
          <a:ext cx="117953" cy="1179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25037"/>
            <a:satOff val="-2309"/>
            <a:lumOff val="1070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F8BE67-9162-48E0-8CBA-7DB26023BD48}">
      <dsp:nvSpPr>
        <dsp:cNvPr id="0" name=""/>
        <dsp:cNvSpPr/>
      </dsp:nvSpPr>
      <dsp:spPr>
        <a:xfrm>
          <a:off x="3120014" y="2062169"/>
          <a:ext cx="2696080" cy="67402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Lei 8.666/93</a:t>
          </a:r>
        </a:p>
      </dsp:txBody>
      <dsp:txXfrm>
        <a:off x="3139755" y="2081910"/>
        <a:ext cx="2656598" cy="634538"/>
      </dsp:txXfrm>
    </dsp:sp>
    <dsp:sp modelId="{226D5C62-B132-4DD3-B9D1-74EAE0DC04D5}">
      <dsp:nvSpPr>
        <dsp:cNvPr id="0" name=""/>
        <dsp:cNvSpPr/>
      </dsp:nvSpPr>
      <dsp:spPr>
        <a:xfrm rot="5400000">
          <a:off x="4409078" y="2795166"/>
          <a:ext cx="117953" cy="1179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879357-8216-4E81-888A-DFEB46B91003}">
      <dsp:nvSpPr>
        <dsp:cNvPr id="0" name=""/>
        <dsp:cNvSpPr/>
      </dsp:nvSpPr>
      <dsp:spPr>
        <a:xfrm>
          <a:off x="3120014" y="2972096"/>
          <a:ext cx="2696080" cy="67402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Regulada pelos termos do contrato</a:t>
          </a:r>
        </a:p>
      </dsp:txBody>
      <dsp:txXfrm>
        <a:off x="3139755" y="2991837"/>
        <a:ext cx="2656598" cy="634538"/>
      </dsp:txXfrm>
    </dsp:sp>
    <dsp:sp modelId="{AE102AF2-11CB-43C2-BB73-A3F4DE04F2F0}">
      <dsp:nvSpPr>
        <dsp:cNvPr id="0" name=""/>
        <dsp:cNvSpPr/>
      </dsp:nvSpPr>
      <dsp:spPr>
        <a:xfrm>
          <a:off x="6148279" y="242315"/>
          <a:ext cx="2696080" cy="67402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Fomento e parceria</a:t>
          </a:r>
        </a:p>
      </dsp:txBody>
      <dsp:txXfrm>
        <a:off x="6168020" y="262056"/>
        <a:ext cx="2656598" cy="634538"/>
      </dsp:txXfrm>
    </dsp:sp>
    <dsp:sp modelId="{9264B13D-EC45-4756-A319-59B0125A3E4F}">
      <dsp:nvSpPr>
        <dsp:cNvPr id="0" name=""/>
        <dsp:cNvSpPr/>
      </dsp:nvSpPr>
      <dsp:spPr>
        <a:xfrm rot="5400000">
          <a:off x="7437343" y="975311"/>
          <a:ext cx="117953" cy="1179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82CA9E-F707-4C5C-BCBD-B82CE8742AF7}">
      <dsp:nvSpPr>
        <dsp:cNvPr id="0" name=""/>
        <dsp:cNvSpPr/>
      </dsp:nvSpPr>
      <dsp:spPr>
        <a:xfrm>
          <a:off x="6148279" y="1152242"/>
          <a:ext cx="2696080" cy="674020"/>
        </a:xfrm>
        <a:prstGeom prst="roundRect">
          <a:avLst>
            <a:gd name="adj" fmla="val 10000"/>
          </a:avLst>
        </a:prstGeom>
        <a:solidFill>
          <a:srgbClr val="F0FEF1">
            <a:alpha val="90000"/>
          </a:srgb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Seleção: Escolha da parceria mais adequada</a:t>
          </a:r>
          <a:endParaRPr lang="pt-BR" sz="1700" b="1" kern="1200" dirty="0"/>
        </a:p>
      </dsp:txBody>
      <dsp:txXfrm>
        <a:off x="6168020" y="1171983"/>
        <a:ext cx="2656598" cy="634538"/>
      </dsp:txXfrm>
    </dsp:sp>
    <dsp:sp modelId="{14B08C50-C3B6-48CA-AC87-EB9A30F845C6}">
      <dsp:nvSpPr>
        <dsp:cNvPr id="0" name=""/>
        <dsp:cNvSpPr/>
      </dsp:nvSpPr>
      <dsp:spPr>
        <a:xfrm rot="5400000">
          <a:off x="7437343" y="1885239"/>
          <a:ext cx="117953" cy="1179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7F60F6-52C4-4542-9FE2-86D92062C979}">
      <dsp:nvSpPr>
        <dsp:cNvPr id="0" name=""/>
        <dsp:cNvSpPr/>
      </dsp:nvSpPr>
      <dsp:spPr>
        <a:xfrm>
          <a:off x="6148279" y="2062169"/>
          <a:ext cx="2696080" cy="674020"/>
        </a:xfrm>
        <a:prstGeom prst="roundRect">
          <a:avLst>
            <a:gd name="adj" fmla="val 10000"/>
          </a:avLst>
        </a:prstGeom>
        <a:solidFill>
          <a:srgbClr val="F0FEF1">
            <a:alpha val="90000"/>
          </a:srgb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Lei 4.320/64 e leis específicas</a:t>
          </a:r>
        </a:p>
      </dsp:txBody>
      <dsp:txXfrm>
        <a:off x="6168020" y="2081910"/>
        <a:ext cx="2656598" cy="634538"/>
      </dsp:txXfrm>
    </dsp:sp>
    <dsp:sp modelId="{AA38B155-B998-4258-A1AC-78B96570D558}">
      <dsp:nvSpPr>
        <dsp:cNvPr id="0" name=""/>
        <dsp:cNvSpPr/>
      </dsp:nvSpPr>
      <dsp:spPr>
        <a:xfrm rot="5400000">
          <a:off x="7437343" y="2795166"/>
          <a:ext cx="117953" cy="1179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25037"/>
            <a:satOff val="-2309"/>
            <a:lumOff val="1070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266184-4C0E-4B43-B483-9A8CDC95A428}">
      <dsp:nvSpPr>
        <dsp:cNvPr id="0" name=""/>
        <dsp:cNvSpPr/>
      </dsp:nvSpPr>
      <dsp:spPr>
        <a:xfrm>
          <a:off x="6148279" y="2972096"/>
          <a:ext cx="2696080" cy="674020"/>
        </a:xfrm>
        <a:prstGeom prst="roundRect">
          <a:avLst>
            <a:gd name="adj" fmla="val 10000"/>
          </a:avLst>
        </a:prstGeom>
        <a:solidFill>
          <a:srgbClr val="F0FEF1">
            <a:alpha val="90000"/>
          </a:srgb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Regulada pelos termos do ajuste</a:t>
          </a:r>
          <a:endParaRPr lang="pt-BR" sz="1700" kern="1200" dirty="0"/>
        </a:p>
      </dsp:txBody>
      <dsp:txXfrm>
        <a:off x="6168020" y="2991837"/>
        <a:ext cx="2656598" cy="6345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63D99-7621-41A7-9435-B674F3261235}">
      <dsp:nvSpPr>
        <dsp:cNvPr id="0" name=""/>
        <dsp:cNvSpPr/>
      </dsp:nvSpPr>
      <dsp:spPr>
        <a:xfrm>
          <a:off x="1376" y="936134"/>
          <a:ext cx="2721414" cy="680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Execução direta</a:t>
          </a:r>
        </a:p>
      </dsp:txBody>
      <dsp:txXfrm>
        <a:off x="21303" y="956061"/>
        <a:ext cx="2681560" cy="640499"/>
      </dsp:txXfrm>
    </dsp:sp>
    <dsp:sp modelId="{5C17E891-2047-496D-943A-AD09F8121A79}">
      <dsp:nvSpPr>
        <dsp:cNvPr id="0" name=""/>
        <dsp:cNvSpPr/>
      </dsp:nvSpPr>
      <dsp:spPr>
        <a:xfrm rot="5400000">
          <a:off x="1302552" y="1676018"/>
          <a:ext cx="119061" cy="1190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8DFA5-C0E0-41A4-B58D-F3B8D3FFBAC9}">
      <dsp:nvSpPr>
        <dsp:cNvPr id="0" name=""/>
        <dsp:cNvSpPr/>
      </dsp:nvSpPr>
      <dsp:spPr>
        <a:xfrm>
          <a:off x="1376" y="1854611"/>
          <a:ext cx="2721414" cy="68035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Enquadramento da despesa: pessoal, custeio, investimento</a:t>
          </a:r>
        </a:p>
      </dsp:txBody>
      <dsp:txXfrm>
        <a:off x="21303" y="1874538"/>
        <a:ext cx="2681560" cy="640499"/>
      </dsp:txXfrm>
    </dsp:sp>
    <dsp:sp modelId="{B61AA3B4-6003-4986-BDD6-6F8E6F3CDAAD}">
      <dsp:nvSpPr>
        <dsp:cNvPr id="0" name=""/>
        <dsp:cNvSpPr/>
      </dsp:nvSpPr>
      <dsp:spPr>
        <a:xfrm rot="5400000">
          <a:off x="1302552" y="2594496"/>
          <a:ext cx="119061" cy="1190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83358"/>
            <a:satOff val="-1539"/>
            <a:lumOff val="71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6FCC99-C99D-4F90-ABD3-D36882C0B73A}">
      <dsp:nvSpPr>
        <dsp:cNvPr id="0" name=""/>
        <dsp:cNvSpPr/>
      </dsp:nvSpPr>
      <dsp:spPr>
        <a:xfrm>
          <a:off x="1376" y="2773088"/>
          <a:ext cx="2721414" cy="68035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Supervisão Ministerial </a:t>
          </a:r>
        </a:p>
      </dsp:txBody>
      <dsp:txXfrm>
        <a:off x="21303" y="2793015"/>
        <a:ext cx="2681560" cy="640499"/>
      </dsp:txXfrm>
    </dsp:sp>
    <dsp:sp modelId="{2007F085-A050-470C-8418-76AA4FB680CC}">
      <dsp:nvSpPr>
        <dsp:cNvPr id="0" name=""/>
        <dsp:cNvSpPr/>
      </dsp:nvSpPr>
      <dsp:spPr>
        <a:xfrm rot="5400000">
          <a:off x="1302552" y="3512973"/>
          <a:ext cx="119061" cy="1190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66716"/>
            <a:satOff val="-3079"/>
            <a:lumOff val="142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E87D20-6A27-4739-BB34-A2E86E7FADD0}">
      <dsp:nvSpPr>
        <dsp:cNvPr id="0" name=""/>
        <dsp:cNvSpPr/>
      </dsp:nvSpPr>
      <dsp:spPr>
        <a:xfrm>
          <a:off x="1376" y="3691566"/>
          <a:ext cx="2721414" cy="68035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Controle Interno e Externo</a:t>
          </a:r>
          <a:r>
            <a:rPr lang="pt-BR" sz="1400" b="1" u="sng" kern="1200" dirty="0"/>
            <a:t> da gestão (</a:t>
          </a:r>
          <a:r>
            <a:rPr lang="pt-BR" sz="1400" kern="1200" dirty="0"/>
            <a:t>especialmente conformidade)</a:t>
          </a:r>
        </a:p>
      </dsp:txBody>
      <dsp:txXfrm>
        <a:off x="21303" y="3711493"/>
        <a:ext cx="2681560" cy="640499"/>
      </dsp:txXfrm>
    </dsp:sp>
    <dsp:sp modelId="{9044E580-5E16-4D35-B047-2C77245BC9BF}">
      <dsp:nvSpPr>
        <dsp:cNvPr id="0" name=""/>
        <dsp:cNvSpPr/>
      </dsp:nvSpPr>
      <dsp:spPr>
        <a:xfrm>
          <a:off x="3103788" y="936134"/>
          <a:ext cx="2721414" cy="680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Compra de serviço</a:t>
          </a:r>
        </a:p>
      </dsp:txBody>
      <dsp:txXfrm>
        <a:off x="3123715" y="956061"/>
        <a:ext cx="2681560" cy="640499"/>
      </dsp:txXfrm>
    </dsp:sp>
    <dsp:sp modelId="{260CE4AB-25EA-4E8D-B865-C6159D61B717}">
      <dsp:nvSpPr>
        <dsp:cNvPr id="0" name=""/>
        <dsp:cNvSpPr/>
      </dsp:nvSpPr>
      <dsp:spPr>
        <a:xfrm rot="5673568">
          <a:off x="4352027" y="1703757"/>
          <a:ext cx="147266" cy="1190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04861A-A48A-46CA-AE50-C8DB5C66AA4A}">
      <dsp:nvSpPr>
        <dsp:cNvPr id="0" name=""/>
        <dsp:cNvSpPr/>
      </dsp:nvSpPr>
      <dsp:spPr>
        <a:xfrm>
          <a:off x="3026119" y="1910089"/>
          <a:ext cx="2721414" cy="6803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Enquadramento da despesa modalidade de aplicação 90 – Aplicação Direta</a:t>
          </a:r>
          <a:endParaRPr lang="pt-BR" sz="1400" kern="1200" dirty="0"/>
        </a:p>
      </dsp:txBody>
      <dsp:txXfrm>
        <a:off x="3046046" y="1930016"/>
        <a:ext cx="2681560" cy="640499"/>
      </dsp:txXfrm>
    </dsp:sp>
    <dsp:sp modelId="{D0FC7341-5E94-4135-A90A-2875785BE333}">
      <dsp:nvSpPr>
        <dsp:cNvPr id="0" name=""/>
        <dsp:cNvSpPr/>
      </dsp:nvSpPr>
      <dsp:spPr>
        <a:xfrm rot="5091437">
          <a:off x="4393500" y="2622235"/>
          <a:ext cx="64322" cy="1190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333433"/>
            <a:satOff val="-6157"/>
            <a:lumOff val="285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516BB2-C21E-4F5D-8951-C2879F823450}">
      <dsp:nvSpPr>
        <dsp:cNvPr id="0" name=""/>
        <dsp:cNvSpPr/>
      </dsp:nvSpPr>
      <dsp:spPr>
        <a:xfrm>
          <a:off x="3103788" y="2773088"/>
          <a:ext cx="2721414" cy="6803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Supervisão </a:t>
          </a:r>
          <a:r>
            <a:rPr lang="pt-BR" sz="1400" b="1" u="sng" kern="1200" dirty="0">
              <a:solidFill>
                <a:schemeClr val="accent1"/>
              </a:solidFill>
            </a:rPr>
            <a:t>do contrato</a:t>
          </a:r>
        </a:p>
      </dsp:txBody>
      <dsp:txXfrm>
        <a:off x="3123715" y="2793015"/>
        <a:ext cx="2681560" cy="640499"/>
      </dsp:txXfrm>
    </dsp:sp>
    <dsp:sp modelId="{F3B96713-3338-4C54-BB4F-59431FCCA31B}">
      <dsp:nvSpPr>
        <dsp:cNvPr id="0" name=""/>
        <dsp:cNvSpPr/>
      </dsp:nvSpPr>
      <dsp:spPr>
        <a:xfrm rot="5400000">
          <a:off x="4404965" y="3512973"/>
          <a:ext cx="119061" cy="1190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333433"/>
            <a:satOff val="-6157"/>
            <a:lumOff val="285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9670EB-423E-49DD-A1BD-895A5C51B926}">
      <dsp:nvSpPr>
        <dsp:cNvPr id="0" name=""/>
        <dsp:cNvSpPr/>
      </dsp:nvSpPr>
      <dsp:spPr>
        <a:xfrm>
          <a:off x="3103788" y="3691566"/>
          <a:ext cx="2721414" cy="6803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u="sng" kern="1200" dirty="0"/>
            <a:t>Controle das entregas, </a:t>
          </a:r>
          <a:r>
            <a:rPr lang="pt-BR" sz="1400" kern="1200" dirty="0"/>
            <a:t>segundo requisitos estabelecidos no contrato</a:t>
          </a:r>
        </a:p>
      </dsp:txBody>
      <dsp:txXfrm>
        <a:off x="3123715" y="3711493"/>
        <a:ext cx="2681560" cy="640499"/>
      </dsp:txXfrm>
    </dsp:sp>
    <dsp:sp modelId="{AE102AF2-11CB-43C2-BB73-A3F4DE04F2F0}">
      <dsp:nvSpPr>
        <dsp:cNvPr id="0" name=""/>
        <dsp:cNvSpPr/>
      </dsp:nvSpPr>
      <dsp:spPr>
        <a:xfrm>
          <a:off x="6098841" y="936134"/>
          <a:ext cx="2721414" cy="6803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Fomento </a:t>
          </a:r>
        </a:p>
      </dsp:txBody>
      <dsp:txXfrm>
        <a:off x="6118768" y="956061"/>
        <a:ext cx="2681560" cy="640499"/>
      </dsp:txXfrm>
    </dsp:sp>
    <dsp:sp modelId="{8F0DA8DC-2D1E-4269-9097-B083907A97AC}">
      <dsp:nvSpPr>
        <dsp:cNvPr id="0" name=""/>
        <dsp:cNvSpPr/>
      </dsp:nvSpPr>
      <dsp:spPr>
        <a:xfrm rot="5295234">
          <a:off x="7400959" y="1703757"/>
          <a:ext cx="146869" cy="1190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041E27-5540-4B27-ACFF-746C352AA5E9}">
      <dsp:nvSpPr>
        <dsp:cNvPr id="0" name=""/>
        <dsp:cNvSpPr/>
      </dsp:nvSpPr>
      <dsp:spPr>
        <a:xfrm>
          <a:off x="6128532" y="1910089"/>
          <a:ext cx="2721414" cy="680353"/>
        </a:xfrm>
        <a:prstGeom prst="roundRect">
          <a:avLst>
            <a:gd name="adj" fmla="val 10000"/>
          </a:avLst>
        </a:prstGeom>
        <a:solidFill>
          <a:srgbClr val="F0FEF1">
            <a:alpha val="90000"/>
          </a:srgb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Enquadramento da despesa modalidade de aplicação 50 – Transferência</a:t>
          </a:r>
          <a:endParaRPr lang="pt-BR" sz="1400" kern="1200" dirty="0"/>
        </a:p>
      </dsp:txBody>
      <dsp:txXfrm>
        <a:off x="6148459" y="1930016"/>
        <a:ext cx="2681560" cy="640499"/>
      </dsp:txXfrm>
    </dsp:sp>
    <dsp:sp modelId="{89843794-5638-47E8-9BFF-213D90DE9374}">
      <dsp:nvSpPr>
        <dsp:cNvPr id="0" name=""/>
        <dsp:cNvSpPr/>
      </dsp:nvSpPr>
      <dsp:spPr>
        <a:xfrm rot="5216178">
          <a:off x="7471081" y="2632077"/>
          <a:ext cx="83559" cy="1190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66716"/>
            <a:satOff val="-3079"/>
            <a:lumOff val="142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DBC36B-414A-4B64-8479-6BFD616BD4E5}">
      <dsp:nvSpPr>
        <dsp:cNvPr id="0" name=""/>
        <dsp:cNvSpPr/>
      </dsp:nvSpPr>
      <dsp:spPr>
        <a:xfrm>
          <a:off x="6175775" y="2792774"/>
          <a:ext cx="2721414" cy="680353"/>
        </a:xfrm>
        <a:prstGeom prst="roundRect">
          <a:avLst>
            <a:gd name="adj" fmla="val 10000"/>
          </a:avLst>
        </a:prstGeom>
        <a:solidFill>
          <a:srgbClr val="F0FEF1">
            <a:alpha val="90000"/>
          </a:srgb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Supervisão </a:t>
          </a:r>
          <a:r>
            <a:rPr lang="pt-BR" sz="1400" b="1" u="sng" kern="1200" dirty="0">
              <a:solidFill>
                <a:schemeClr val="accent3">
                  <a:lumMod val="75000"/>
                </a:schemeClr>
              </a:solidFill>
            </a:rPr>
            <a:t>do ajuste </a:t>
          </a:r>
          <a:r>
            <a:rPr lang="pt-BR" sz="1400" kern="1200" dirty="0"/>
            <a:t>Monitoramento e avaliação do cumprimento das metas</a:t>
          </a:r>
        </a:p>
      </dsp:txBody>
      <dsp:txXfrm>
        <a:off x="6195702" y="2812701"/>
        <a:ext cx="2681560" cy="640499"/>
      </dsp:txXfrm>
    </dsp:sp>
    <dsp:sp modelId="{02947A73-B519-4015-A44F-FE137168A0F8}">
      <dsp:nvSpPr>
        <dsp:cNvPr id="0" name=""/>
        <dsp:cNvSpPr/>
      </dsp:nvSpPr>
      <dsp:spPr>
        <a:xfrm rot="5400000">
          <a:off x="7486794" y="3522816"/>
          <a:ext cx="99376" cy="1190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83358"/>
            <a:satOff val="-1539"/>
            <a:lumOff val="71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7BD093-F089-4536-BB11-00B4A836F667}">
      <dsp:nvSpPr>
        <dsp:cNvPr id="0" name=""/>
        <dsp:cNvSpPr/>
      </dsp:nvSpPr>
      <dsp:spPr>
        <a:xfrm>
          <a:off x="6175775" y="3691566"/>
          <a:ext cx="2721414" cy="680353"/>
        </a:xfrm>
        <a:prstGeom prst="roundRect">
          <a:avLst>
            <a:gd name="adj" fmla="val 10000"/>
          </a:avLst>
        </a:prstGeom>
        <a:solidFill>
          <a:srgbClr val="F0FEF1">
            <a:alpha val="90000"/>
          </a:srgb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u="sng" kern="1200" dirty="0"/>
            <a:t>Controle dos resultados: </a:t>
          </a:r>
          <a:r>
            <a:rPr lang="pt-BR" sz="1400" kern="1200" dirty="0"/>
            <a:t>cumprimento das metas</a:t>
          </a:r>
        </a:p>
      </dsp:txBody>
      <dsp:txXfrm>
        <a:off x="6195702" y="3711493"/>
        <a:ext cx="2681560" cy="6404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DA431-0CF7-4F2C-A118-453589D0B799}">
      <dsp:nvSpPr>
        <dsp:cNvPr id="0" name=""/>
        <dsp:cNvSpPr/>
      </dsp:nvSpPr>
      <dsp:spPr>
        <a:xfrm rot="16200000">
          <a:off x="850" y="1571"/>
          <a:ext cx="2260657" cy="226065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interna</a:t>
          </a:r>
        </a:p>
      </dsp:txBody>
      <dsp:txXfrm rot="5400000">
        <a:off x="851" y="566734"/>
        <a:ext cx="1865042" cy="1130329"/>
      </dsp:txXfrm>
    </dsp:sp>
    <dsp:sp modelId="{C3A33FAF-E603-446A-9830-1C04676C30B8}">
      <dsp:nvSpPr>
        <dsp:cNvPr id="0" name=""/>
        <dsp:cNvSpPr/>
      </dsp:nvSpPr>
      <dsp:spPr>
        <a:xfrm rot="5400000">
          <a:off x="5833021" y="0"/>
          <a:ext cx="2260657" cy="226065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externa</a:t>
          </a:r>
        </a:p>
      </dsp:txBody>
      <dsp:txXfrm rot="-5400000">
        <a:off x="6228637" y="565164"/>
        <a:ext cx="1865042" cy="11303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E7F8C-C554-4834-9DD4-2C71D5FF22D2}">
      <dsp:nvSpPr>
        <dsp:cNvPr id="0" name=""/>
        <dsp:cNvSpPr/>
      </dsp:nvSpPr>
      <dsp:spPr>
        <a:xfrm>
          <a:off x="0" y="123476"/>
          <a:ext cx="3312368" cy="415644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Contratualização Externa no SUS</a:t>
          </a:r>
        </a:p>
      </dsp:txBody>
      <dsp:txXfrm>
        <a:off x="0" y="123476"/>
        <a:ext cx="3312368" cy="1246933"/>
      </dsp:txXfrm>
    </dsp:sp>
    <dsp:sp modelId="{D28B15B7-88ED-4E22-9F5A-AF05854D319F}">
      <dsp:nvSpPr>
        <dsp:cNvPr id="0" name=""/>
        <dsp:cNvSpPr/>
      </dsp:nvSpPr>
      <dsp:spPr>
        <a:xfrm>
          <a:off x="175264" y="1294496"/>
          <a:ext cx="2961839" cy="852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c/entidades civis sem fins lucrativos para complementação de serviços</a:t>
          </a:r>
        </a:p>
      </dsp:txBody>
      <dsp:txXfrm>
        <a:off x="200230" y="1319462"/>
        <a:ext cx="2911907" cy="802482"/>
      </dsp:txXfrm>
    </dsp:sp>
    <dsp:sp modelId="{868BD5A4-1B48-434E-951F-D93647399237}">
      <dsp:nvSpPr>
        <dsp:cNvPr id="0" name=""/>
        <dsp:cNvSpPr/>
      </dsp:nvSpPr>
      <dsp:spPr>
        <a:xfrm>
          <a:off x="175264" y="2215515"/>
          <a:ext cx="2961839" cy="8944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Para implantação da PNHOSP, em hospitais públicos e privados</a:t>
          </a:r>
        </a:p>
      </dsp:txBody>
      <dsp:txXfrm>
        <a:off x="201462" y="2241713"/>
        <a:ext cx="2909443" cy="842061"/>
      </dsp:txXfrm>
    </dsp:sp>
    <dsp:sp modelId="{A1E3F05D-CDB9-491E-B71B-80237E6B66ED}">
      <dsp:nvSpPr>
        <dsp:cNvPr id="0" name=""/>
        <dsp:cNvSpPr/>
      </dsp:nvSpPr>
      <dsp:spPr>
        <a:xfrm>
          <a:off x="175264" y="3197460"/>
          <a:ext cx="2961839" cy="4459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Para concessão do CEBAS</a:t>
          </a:r>
        </a:p>
      </dsp:txBody>
      <dsp:txXfrm>
        <a:off x="188325" y="3210521"/>
        <a:ext cx="2935717" cy="419811"/>
      </dsp:txXfrm>
    </dsp:sp>
    <dsp:sp modelId="{3B490AB7-ED63-4D37-9010-2C841B841F43}">
      <dsp:nvSpPr>
        <dsp:cNvPr id="0" name=""/>
        <dsp:cNvSpPr/>
      </dsp:nvSpPr>
      <dsp:spPr>
        <a:xfrm>
          <a:off x="175264" y="3693116"/>
          <a:ext cx="2961839" cy="4459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c/outros entes federativos</a:t>
          </a:r>
        </a:p>
      </dsp:txBody>
      <dsp:txXfrm>
        <a:off x="188325" y="3706177"/>
        <a:ext cx="2935717" cy="4198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3EF6B-18E0-4CA0-86F0-D1BF3F2D5F4F}">
      <dsp:nvSpPr>
        <dsp:cNvPr id="0" name=""/>
        <dsp:cNvSpPr/>
      </dsp:nvSpPr>
      <dsp:spPr>
        <a:xfrm>
          <a:off x="2803481" y="1137028"/>
          <a:ext cx="2169901" cy="216990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>
            <a:solidFill>
              <a:schemeClr val="tx1"/>
            </a:solidFill>
          </a:endParaRPr>
        </a:p>
      </dsp:txBody>
      <dsp:txXfrm>
        <a:off x="3121256" y="1454803"/>
        <a:ext cx="1534351" cy="1534351"/>
      </dsp:txXfrm>
    </dsp:sp>
    <dsp:sp modelId="{D2DE58A1-832A-4538-A8A5-43E7D5E47F1D}">
      <dsp:nvSpPr>
        <dsp:cNvPr id="0" name=""/>
        <dsp:cNvSpPr/>
      </dsp:nvSpPr>
      <dsp:spPr>
        <a:xfrm>
          <a:off x="3345956" y="1561"/>
          <a:ext cx="1084950" cy="1084950"/>
        </a:xfrm>
        <a:prstGeom prst="ellipse">
          <a:avLst/>
        </a:prstGeom>
        <a:solidFill>
          <a:schemeClr val="accent1">
            <a:shade val="80000"/>
            <a:alpha val="50000"/>
            <a:hueOff val="25520"/>
            <a:satOff val="-366"/>
            <a:lumOff val="21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chemeClr val="tx1"/>
              </a:solidFill>
            </a:rPr>
            <a:t>Participação complementar</a:t>
          </a:r>
        </a:p>
      </dsp:txBody>
      <dsp:txXfrm>
        <a:off x="3504843" y="160448"/>
        <a:ext cx="767176" cy="767176"/>
      </dsp:txXfrm>
    </dsp:sp>
    <dsp:sp modelId="{D938418D-91F1-4308-9AEB-4CCEF150024C}">
      <dsp:nvSpPr>
        <dsp:cNvPr id="0" name=""/>
        <dsp:cNvSpPr/>
      </dsp:nvSpPr>
      <dsp:spPr>
        <a:xfrm>
          <a:off x="4184927" y="226363"/>
          <a:ext cx="1084950" cy="1084950"/>
        </a:xfrm>
        <a:prstGeom prst="ellipse">
          <a:avLst/>
        </a:prstGeom>
        <a:solidFill>
          <a:schemeClr val="accent1">
            <a:shade val="80000"/>
            <a:alpha val="50000"/>
            <a:hueOff val="51041"/>
            <a:satOff val="-732"/>
            <a:lumOff val="42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Contratualização interfederativa</a:t>
          </a:r>
          <a:endParaRPr lang="pt-BR" sz="900" kern="1200" dirty="0">
            <a:solidFill>
              <a:schemeClr val="tx1"/>
            </a:solidFill>
          </a:endParaRPr>
        </a:p>
      </dsp:txBody>
      <dsp:txXfrm>
        <a:off x="4343814" y="385250"/>
        <a:ext cx="767176" cy="767176"/>
      </dsp:txXfrm>
    </dsp:sp>
    <dsp:sp modelId="{343B813F-771D-4F38-A745-E7A6ADD131D4}">
      <dsp:nvSpPr>
        <dsp:cNvPr id="0" name=""/>
        <dsp:cNvSpPr/>
      </dsp:nvSpPr>
      <dsp:spPr>
        <a:xfrm>
          <a:off x="4799097" y="840532"/>
          <a:ext cx="1084950" cy="108495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Contrato de consorcio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contrato de programa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convênio de cooperação</a:t>
          </a:r>
        </a:p>
      </dsp:txBody>
      <dsp:txXfrm>
        <a:off x="4957984" y="999419"/>
        <a:ext cx="767176" cy="767176"/>
      </dsp:txXfrm>
    </dsp:sp>
    <dsp:sp modelId="{BF56B874-685F-42FB-A1DA-7F0F16072E42}">
      <dsp:nvSpPr>
        <dsp:cNvPr id="0" name=""/>
        <dsp:cNvSpPr/>
      </dsp:nvSpPr>
      <dsp:spPr>
        <a:xfrm>
          <a:off x="5023898" y="1679503"/>
          <a:ext cx="1084950" cy="108495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PMAQ</a:t>
          </a:r>
        </a:p>
      </dsp:txBody>
      <dsp:txXfrm>
        <a:off x="5182785" y="1838390"/>
        <a:ext cx="767176" cy="767176"/>
      </dsp:txXfrm>
    </dsp:sp>
    <dsp:sp modelId="{A5DCDED9-3E90-4489-B74C-367670906FD8}">
      <dsp:nvSpPr>
        <dsp:cNvPr id="0" name=""/>
        <dsp:cNvSpPr/>
      </dsp:nvSpPr>
      <dsp:spPr>
        <a:xfrm>
          <a:off x="4799097" y="2518474"/>
          <a:ext cx="1084950" cy="108495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PCEP</a:t>
          </a:r>
        </a:p>
      </dsp:txBody>
      <dsp:txXfrm>
        <a:off x="4957984" y="2677361"/>
        <a:ext cx="767176" cy="767176"/>
      </dsp:txXfrm>
    </dsp:sp>
    <dsp:sp modelId="{F32530E8-147A-4B30-A129-9EA3608EF80D}">
      <dsp:nvSpPr>
        <dsp:cNvPr id="0" name=""/>
        <dsp:cNvSpPr/>
      </dsp:nvSpPr>
      <dsp:spPr>
        <a:xfrm>
          <a:off x="4184927" y="3132644"/>
          <a:ext cx="1084950" cy="1084950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OS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OSCIP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Fundação de apoio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SSA</a:t>
          </a:r>
        </a:p>
      </dsp:txBody>
      <dsp:txXfrm>
        <a:off x="4343814" y="3291531"/>
        <a:ext cx="767176" cy="767176"/>
      </dsp:txXfrm>
    </dsp:sp>
    <dsp:sp modelId="{007963FB-17E4-4446-BEA2-837C0B57921F}">
      <dsp:nvSpPr>
        <dsp:cNvPr id="0" name=""/>
        <dsp:cNvSpPr/>
      </dsp:nvSpPr>
      <dsp:spPr>
        <a:xfrm>
          <a:off x="3345956" y="3357445"/>
          <a:ext cx="1084950" cy="1084950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CEBAS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(60% SUS)</a:t>
          </a:r>
        </a:p>
      </dsp:txBody>
      <dsp:txXfrm>
        <a:off x="3504843" y="3516332"/>
        <a:ext cx="767176" cy="767176"/>
      </dsp:txXfrm>
    </dsp:sp>
    <dsp:sp modelId="{93F076EE-B1A5-4246-8E3C-8444FA051435}">
      <dsp:nvSpPr>
        <dsp:cNvPr id="0" name=""/>
        <dsp:cNvSpPr/>
      </dsp:nvSpPr>
      <dsp:spPr>
        <a:xfrm>
          <a:off x="2506985" y="3132644"/>
          <a:ext cx="1084950" cy="1084950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hospitais públicos e privados (incentivos)</a:t>
          </a:r>
        </a:p>
      </dsp:txBody>
      <dsp:txXfrm>
        <a:off x="2665872" y="3291531"/>
        <a:ext cx="767176" cy="767176"/>
      </dsp:txXfrm>
    </dsp:sp>
    <dsp:sp modelId="{94D0D7A4-BBCA-40A2-96E5-509DFE586A3E}">
      <dsp:nvSpPr>
        <dsp:cNvPr id="0" name=""/>
        <dsp:cNvSpPr/>
      </dsp:nvSpPr>
      <dsp:spPr>
        <a:xfrm>
          <a:off x="1892816" y="2518474"/>
          <a:ext cx="1084950" cy="1084950"/>
        </a:xfrm>
        <a:prstGeom prst="ellipse">
          <a:avLst/>
        </a:prstGeom>
        <a:solidFill>
          <a:schemeClr val="accent1">
            <a:shade val="80000"/>
            <a:alpha val="50000"/>
            <a:hueOff val="229684"/>
            <a:satOff val="-3294"/>
            <a:lumOff val="192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Agência </a:t>
          </a:r>
          <a:r>
            <a:rPr lang="pt-BR" sz="900" kern="1200" dirty="0" err="1"/>
            <a:t>REguladoras</a:t>
          </a:r>
          <a:endParaRPr lang="pt-BR" sz="900" kern="1200" dirty="0"/>
        </a:p>
      </dsp:txBody>
      <dsp:txXfrm>
        <a:off x="2051703" y="2677361"/>
        <a:ext cx="767176" cy="767176"/>
      </dsp:txXfrm>
    </dsp:sp>
    <dsp:sp modelId="{1EDDE971-F9E5-470A-8A90-678A683EADB2}">
      <dsp:nvSpPr>
        <dsp:cNvPr id="0" name=""/>
        <dsp:cNvSpPr/>
      </dsp:nvSpPr>
      <dsp:spPr>
        <a:xfrm>
          <a:off x="1668014" y="1679503"/>
          <a:ext cx="1084950" cy="1084950"/>
        </a:xfrm>
        <a:prstGeom prst="ellipse">
          <a:avLst/>
        </a:prstGeom>
        <a:solidFill>
          <a:schemeClr val="accent1">
            <a:shade val="80000"/>
            <a:alpha val="50000"/>
            <a:hueOff val="255205"/>
            <a:satOff val="-3660"/>
            <a:lumOff val="213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Fundação e Empresa estatal</a:t>
          </a:r>
        </a:p>
      </dsp:txBody>
      <dsp:txXfrm>
        <a:off x="1826901" y="1838390"/>
        <a:ext cx="767176" cy="767176"/>
      </dsp:txXfrm>
    </dsp:sp>
    <dsp:sp modelId="{6CFC46F3-BD22-4249-AE6B-0A0F53897EBD}">
      <dsp:nvSpPr>
        <dsp:cNvPr id="0" name=""/>
        <dsp:cNvSpPr/>
      </dsp:nvSpPr>
      <dsp:spPr>
        <a:xfrm>
          <a:off x="1892816" y="840532"/>
          <a:ext cx="1084950" cy="1084950"/>
        </a:xfrm>
        <a:prstGeom prst="ellipse">
          <a:avLst/>
        </a:prstGeom>
        <a:solidFill>
          <a:schemeClr val="accent1">
            <a:shade val="80000"/>
            <a:alpha val="50000"/>
            <a:hueOff val="280725"/>
            <a:satOff val="-4026"/>
            <a:lumOff val="234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COAPES</a:t>
          </a:r>
        </a:p>
      </dsp:txBody>
      <dsp:txXfrm>
        <a:off x="2051703" y="999419"/>
        <a:ext cx="767176" cy="767176"/>
      </dsp:txXfrm>
    </dsp:sp>
    <dsp:sp modelId="{924AB84E-15B0-4779-806F-EDDE3BE00FDF}">
      <dsp:nvSpPr>
        <dsp:cNvPr id="0" name=""/>
        <dsp:cNvSpPr/>
      </dsp:nvSpPr>
      <dsp:spPr>
        <a:xfrm>
          <a:off x="2506985" y="226363"/>
          <a:ext cx="1084950" cy="1084950"/>
        </a:xfrm>
        <a:prstGeom prst="ellipse">
          <a:avLst/>
        </a:prstGeom>
        <a:solidFill>
          <a:schemeClr val="accent1">
            <a:shade val="80000"/>
            <a:alpha val="50000"/>
            <a:hueOff val="306246"/>
            <a:satOff val="-4392"/>
            <a:lumOff val="25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Autonomias (CF art.37, </a:t>
          </a:r>
          <a:r>
            <a:rPr lang="pt-BR" sz="900" kern="1200" baseline="-25000" dirty="0"/>
            <a:t>§8º)</a:t>
          </a:r>
          <a:endParaRPr lang="pt-BR" sz="900" kern="1200" dirty="0"/>
        </a:p>
      </dsp:txBody>
      <dsp:txXfrm>
        <a:off x="2665872" y="385250"/>
        <a:ext cx="767176" cy="7671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F3D84-93B8-4247-8C39-1211440CD706}">
      <dsp:nvSpPr>
        <dsp:cNvPr id="0" name=""/>
        <dsp:cNvSpPr/>
      </dsp:nvSpPr>
      <dsp:spPr>
        <a:xfrm>
          <a:off x="1919956" y="287725"/>
          <a:ext cx="4095845" cy="4095845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EngraversGothic BT" panose="020B0507020203020204" pitchFamily="34" charset="0"/>
            </a:rPr>
            <a:t>Planejamento </a:t>
          </a:r>
        </a:p>
      </dsp:txBody>
      <dsp:txXfrm>
        <a:off x="4065398" y="810921"/>
        <a:ext cx="1072721" cy="828921"/>
      </dsp:txXfrm>
    </dsp:sp>
    <dsp:sp modelId="{75C5238C-EADC-42E4-91E5-2833A2BE65DF}">
      <dsp:nvSpPr>
        <dsp:cNvPr id="0" name=""/>
        <dsp:cNvSpPr/>
      </dsp:nvSpPr>
      <dsp:spPr>
        <a:xfrm>
          <a:off x="1968716" y="372080"/>
          <a:ext cx="4095845" cy="4095845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EngraversGothic BT" panose="020B0507020203020204" pitchFamily="34" charset="0"/>
            </a:rPr>
            <a:t>Negociação e celebração do ajuste  </a:t>
          </a:r>
        </a:p>
      </dsp:txBody>
      <dsp:txXfrm>
        <a:off x="4748039" y="2029922"/>
        <a:ext cx="1121481" cy="804540"/>
      </dsp:txXfrm>
    </dsp:sp>
    <dsp:sp modelId="{AF53E07A-E6D7-4E66-A4E4-44E4C7DD7B82}">
      <dsp:nvSpPr>
        <dsp:cNvPr id="0" name=""/>
        <dsp:cNvSpPr/>
      </dsp:nvSpPr>
      <dsp:spPr>
        <a:xfrm>
          <a:off x="1919956" y="456435"/>
          <a:ext cx="4095845" cy="4095845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EngraversGothic BT" panose="020B0507020203020204" pitchFamily="34" charset="0"/>
            </a:rPr>
            <a:t>Execução</a:t>
          </a:r>
        </a:p>
      </dsp:txBody>
      <dsp:txXfrm>
        <a:off x="4065398" y="3224543"/>
        <a:ext cx="1072721" cy="828921"/>
      </dsp:txXfrm>
    </dsp:sp>
    <dsp:sp modelId="{73867693-6AAC-4FDE-8BA2-CC897302AEBE}">
      <dsp:nvSpPr>
        <dsp:cNvPr id="0" name=""/>
        <dsp:cNvSpPr/>
      </dsp:nvSpPr>
      <dsp:spPr>
        <a:xfrm>
          <a:off x="1822435" y="456435"/>
          <a:ext cx="4095845" cy="4095845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EngraversGothic BT" panose="020B0507020203020204" pitchFamily="34" charset="0"/>
            </a:rPr>
            <a:t>Acompanhamento e Avaliação </a:t>
          </a:r>
        </a:p>
      </dsp:txBody>
      <dsp:txXfrm>
        <a:off x="2700116" y="3224543"/>
        <a:ext cx="1072721" cy="828921"/>
      </dsp:txXfrm>
    </dsp:sp>
    <dsp:sp modelId="{F8C76263-84E3-4BB5-BC62-60BC6CDBB2D5}">
      <dsp:nvSpPr>
        <dsp:cNvPr id="0" name=""/>
        <dsp:cNvSpPr/>
      </dsp:nvSpPr>
      <dsp:spPr>
        <a:xfrm>
          <a:off x="1773675" y="372080"/>
          <a:ext cx="4095845" cy="4095845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EngraversGothic BT" panose="020B0507020203020204" pitchFamily="34" charset="0"/>
            </a:rPr>
            <a:t>Fiscalização </a:t>
          </a:r>
        </a:p>
      </dsp:txBody>
      <dsp:txXfrm>
        <a:off x="1968716" y="2029922"/>
        <a:ext cx="1121481" cy="804540"/>
      </dsp:txXfrm>
    </dsp:sp>
    <dsp:sp modelId="{33BF8E38-08B7-4922-9E22-3754118E67E8}">
      <dsp:nvSpPr>
        <dsp:cNvPr id="0" name=""/>
        <dsp:cNvSpPr/>
      </dsp:nvSpPr>
      <dsp:spPr>
        <a:xfrm>
          <a:off x="1822435" y="287725"/>
          <a:ext cx="4095845" cy="4095845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EngraversGothic BT" panose="020B0507020203020204" pitchFamily="34" charset="0"/>
            </a:rPr>
            <a:t>Prestação de contas</a:t>
          </a:r>
        </a:p>
      </dsp:txBody>
      <dsp:txXfrm>
        <a:off x="2700116" y="810921"/>
        <a:ext cx="1072721" cy="828921"/>
      </dsp:txXfrm>
    </dsp:sp>
    <dsp:sp modelId="{62C9F4A9-E718-4064-9C7D-3E7FF1FB5834}">
      <dsp:nvSpPr>
        <dsp:cNvPr id="0" name=""/>
        <dsp:cNvSpPr/>
      </dsp:nvSpPr>
      <dsp:spPr>
        <a:xfrm>
          <a:off x="1666254" y="34173"/>
          <a:ext cx="4602949" cy="460294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892B1-582B-4B50-A690-B25A6493D07A}">
      <dsp:nvSpPr>
        <dsp:cNvPr id="0" name=""/>
        <dsp:cNvSpPr/>
      </dsp:nvSpPr>
      <dsp:spPr>
        <a:xfrm>
          <a:off x="1715014" y="118528"/>
          <a:ext cx="4602949" cy="460294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E9561D-5AD0-4C01-BDC1-71E195AD908C}">
      <dsp:nvSpPr>
        <dsp:cNvPr id="0" name=""/>
        <dsp:cNvSpPr/>
      </dsp:nvSpPr>
      <dsp:spPr>
        <a:xfrm>
          <a:off x="1666254" y="202883"/>
          <a:ext cx="4602949" cy="460294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356701-FE90-419F-A13A-C2EBAF6C8A8B}">
      <dsp:nvSpPr>
        <dsp:cNvPr id="0" name=""/>
        <dsp:cNvSpPr/>
      </dsp:nvSpPr>
      <dsp:spPr>
        <a:xfrm>
          <a:off x="1569033" y="202883"/>
          <a:ext cx="4602949" cy="460294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6CA141-7724-4ADF-AE19-1792C5895A55}">
      <dsp:nvSpPr>
        <dsp:cNvPr id="0" name=""/>
        <dsp:cNvSpPr/>
      </dsp:nvSpPr>
      <dsp:spPr>
        <a:xfrm>
          <a:off x="1520273" y="118528"/>
          <a:ext cx="4602949" cy="460294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8E376-1100-4019-9E2E-953112D653C4}">
      <dsp:nvSpPr>
        <dsp:cNvPr id="0" name=""/>
        <dsp:cNvSpPr/>
      </dsp:nvSpPr>
      <dsp:spPr>
        <a:xfrm>
          <a:off x="1569033" y="34173"/>
          <a:ext cx="4602949" cy="460294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FCC4C-86EF-435E-A45F-4262E011077D}">
      <dsp:nvSpPr>
        <dsp:cNvPr id="0" name=""/>
        <dsp:cNvSpPr/>
      </dsp:nvSpPr>
      <dsp:spPr>
        <a:xfrm>
          <a:off x="518893" y="0"/>
          <a:ext cx="7415380" cy="417454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25BDA-F9B9-477A-BE34-26718573E433}">
      <dsp:nvSpPr>
        <dsp:cNvPr id="0" name=""/>
        <dsp:cNvSpPr/>
      </dsp:nvSpPr>
      <dsp:spPr>
        <a:xfrm>
          <a:off x="2862" y="1252362"/>
          <a:ext cx="2663278" cy="1669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latin typeface="+mj-lt"/>
              <a:ea typeface="+mj-ea"/>
              <a:cs typeface="+mj-cs"/>
            </a:rPr>
            <a:t>Achados</a:t>
          </a:r>
          <a:r>
            <a:rPr lang="en-US" sz="1600" b="0" kern="1200" dirty="0">
              <a:latin typeface="+mj-lt"/>
              <a:ea typeface="+mj-ea"/>
              <a:cs typeface="+mj-cs"/>
            </a:rPr>
            <a:t> de </a:t>
          </a:r>
          <a:r>
            <a:rPr lang="en-US" sz="1600" b="0" kern="1200" dirty="0" err="1">
              <a:latin typeface="+mj-lt"/>
              <a:ea typeface="+mj-ea"/>
              <a:cs typeface="+mj-cs"/>
            </a:rPr>
            <a:t>Auditorias</a:t>
          </a:r>
          <a:r>
            <a:rPr lang="en-US" sz="1600" b="0" kern="1200" dirty="0">
              <a:latin typeface="+mj-lt"/>
              <a:ea typeface="+mj-ea"/>
              <a:cs typeface="+mj-cs"/>
            </a:rPr>
            <a:t>  TCU </a:t>
          </a:r>
          <a:r>
            <a:rPr lang="en-US" sz="1600" b="0" kern="1200" dirty="0" err="1">
              <a:latin typeface="+mj-lt"/>
              <a:ea typeface="+mj-ea"/>
              <a:cs typeface="+mj-cs"/>
            </a:rPr>
            <a:t>em</a:t>
          </a:r>
          <a:r>
            <a:rPr lang="en-US" sz="1600" b="0" kern="1200" dirty="0">
              <a:latin typeface="+mj-lt"/>
              <a:ea typeface="+mj-ea"/>
              <a:cs typeface="+mj-cs"/>
            </a:rPr>
            <a:t> </a:t>
          </a:r>
          <a:r>
            <a:rPr lang="en-US" sz="1600" b="0" kern="1200" dirty="0" err="1">
              <a:latin typeface="+mj-lt"/>
              <a:ea typeface="+mj-ea"/>
              <a:cs typeface="+mj-cs"/>
            </a:rPr>
            <a:t>municípios</a:t>
          </a:r>
          <a:r>
            <a:rPr lang="en-US" sz="1600" b="0" kern="1200" dirty="0">
              <a:latin typeface="+mj-lt"/>
              <a:ea typeface="+mj-ea"/>
              <a:cs typeface="+mj-cs"/>
            </a:rPr>
            <a:t>: </a:t>
          </a:r>
          <a:r>
            <a:rPr lang="en-US" sz="1600" b="0" kern="1200" dirty="0" err="1">
              <a:latin typeface="+mj-lt"/>
              <a:ea typeface="+mj-ea"/>
              <a:cs typeface="+mj-cs"/>
            </a:rPr>
            <a:t>irregularidades</a:t>
          </a:r>
          <a:r>
            <a:rPr lang="en-US" sz="1600" b="0" kern="1200" dirty="0">
              <a:latin typeface="+mj-lt"/>
              <a:ea typeface="+mj-ea"/>
              <a:cs typeface="+mj-cs"/>
            </a:rPr>
            <a:t> </a:t>
          </a:r>
          <a:r>
            <a:rPr lang="en-US" sz="1600" b="0" kern="1200" dirty="0" err="1">
              <a:latin typeface="+mj-lt"/>
              <a:ea typeface="+mj-ea"/>
              <a:cs typeface="+mj-cs"/>
            </a:rPr>
            <a:t>nos</a:t>
          </a:r>
          <a:r>
            <a:rPr lang="en-US" sz="1600" b="0" kern="1200" dirty="0">
              <a:latin typeface="+mj-lt"/>
              <a:ea typeface="+mj-ea"/>
              <a:cs typeface="+mj-cs"/>
            </a:rPr>
            <a:t> </a:t>
          </a:r>
          <a:r>
            <a:rPr lang="en-US" sz="1600" b="0" kern="1200" dirty="0" err="1">
              <a:latin typeface="+mj-lt"/>
              <a:ea typeface="+mj-ea"/>
              <a:cs typeface="+mj-cs"/>
            </a:rPr>
            <a:t>ajustes</a:t>
          </a:r>
          <a:r>
            <a:rPr lang="en-US" sz="1600" b="0" kern="1200" dirty="0">
              <a:latin typeface="+mj-lt"/>
              <a:ea typeface="+mj-ea"/>
              <a:cs typeface="+mj-cs"/>
            </a:rPr>
            <a:t> com </a:t>
          </a:r>
          <a:r>
            <a:rPr lang="en-US" sz="1600" b="0" kern="1200" dirty="0" err="1">
              <a:latin typeface="+mj-lt"/>
              <a:ea typeface="+mj-ea"/>
              <a:cs typeface="+mj-cs"/>
            </a:rPr>
            <a:t>entidades</a:t>
          </a:r>
          <a:r>
            <a:rPr lang="en-US" sz="1600" b="0" kern="1200" dirty="0">
              <a:latin typeface="+mj-lt"/>
              <a:ea typeface="+mj-ea"/>
              <a:cs typeface="+mj-cs"/>
            </a:rPr>
            <a:t> </a:t>
          </a:r>
          <a:r>
            <a:rPr lang="en-US" sz="1600" b="0" kern="1200" dirty="0" err="1">
              <a:latin typeface="+mj-lt"/>
              <a:ea typeface="+mj-ea"/>
              <a:cs typeface="+mj-cs"/>
            </a:rPr>
            <a:t>privadas</a:t>
          </a:r>
          <a:endParaRPr lang="en-US" sz="1600" b="0" kern="1200" dirty="0">
            <a:latin typeface="+mj-lt"/>
            <a:ea typeface="+mj-ea"/>
            <a:cs typeface="+mj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j-lt"/>
              <a:ea typeface="+mj-ea"/>
              <a:cs typeface="+mj-cs"/>
            </a:rPr>
            <a:t> (2014</a:t>
          </a:r>
          <a:r>
            <a:rPr lang="en-US" sz="1600" b="1" kern="1200" dirty="0">
              <a:latin typeface="+mj-lt"/>
              <a:ea typeface="+mj-ea"/>
              <a:cs typeface="+mj-cs"/>
            </a:rPr>
            <a:t>)</a:t>
          </a:r>
          <a:endParaRPr lang="pt-BR" sz="1600" kern="1200" dirty="0"/>
        </a:p>
      </dsp:txBody>
      <dsp:txXfrm>
        <a:off x="84376" y="1333876"/>
        <a:ext cx="2500250" cy="1506788"/>
      </dsp:txXfrm>
    </dsp:sp>
    <dsp:sp modelId="{88D197C3-9ECE-4E4B-8AB7-8640EB80A4A9}">
      <dsp:nvSpPr>
        <dsp:cNvPr id="0" name=""/>
        <dsp:cNvSpPr/>
      </dsp:nvSpPr>
      <dsp:spPr>
        <a:xfrm>
          <a:off x="3030349" y="1252362"/>
          <a:ext cx="2663278" cy="1669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Acórdão nº352/2016: determina ao MS que oriente os entes federativos para a contratualização com entidades privadas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 (2016)</a:t>
          </a:r>
        </a:p>
      </dsp:txBody>
      <dsp:txXfrm>
        <a:off x="3111863" y="1333876"/>
        <a:ext cx="2500250" cy="1506788"/>
      </dsp:txXfrm>
    </dsp:sp>
    <dsp:sp modelId="{8BEC850D-BFB1-4ADF-9050-07E2C3A44A0C}">
      <dsp:nvSpPr>
        <dsp:cNvPr id="0" name=""/>
        <dsp:cNvSpPr/>
      </dsp:nvSpPr>
      <dsp:spPr>
        <a:xfrm>
          <a:off x="6057836" y="1252362"/>
          <a:ext cx="2663278" cy="1669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2016/2018</a:t>
          </a:r>
        </a:p>
      </dsp:txBody>
      <dsp:txXfrm>
        <a:off x="6139350" y="1333876"/>
        <a:ext cx="2500250" cy="1506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3E5F6-F7C4-497B-B53F-4F9391B5D05F}">
      <dsp:nvSpPr>
        <dsp:cNvPr id="0" name=""/>
        <dsp:cNvSpPr/>
      </dsp:nvSpPr>
      <dsp:spPr>
        <a:xfrm>
          <a:off x="1316627" y="252256"/>
          <a:ext cx="2648695" cy="2648695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Atuação Indireta </a:t>
          </a:r>
        </a:p>
      </dsp:txBody>
      <dsp:txXfrm>
        <a:off x="2640975" y="646407"/>
        <a:ext cx="930196" cy="1860393"/>
      </dsp:txXfrm>
    </dsp:sp>
    <dsp:sp modelId="{A7903BB3-0DAE-423A-B132-5DB121A851DB}">
      <dsp:nvSpPr>
        <dsp:cNvPr id="0" name=""/>
        <dsp:cNvSpPr/>
      </dsp:nvSpPr>
      <dsp:spPr>
        <a:xfrm>
          <a:off x="1253563" y="252256"/>
          <a:ext cx="2648695" cy="26486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Atuação Direta</a:t>
          </a:r>
        </a:p>
      </dsp:txBody>
      <dsp:txXfrm>
        <a:off x="1631948" y="646407"/>
        <a:ext cx="930196" cy="1860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114F2-318D-4AAE-B0AA-CE0938DD5C5A}">
      <dsp:nvSpPr>
        <dsp:cNvPr id="0" name=""/>
        <dsp:cNvSpPr/>
      </dsp:nvSpPr>
      <dsp:spPr>
        <a:xfrm>
          <a:off x="0" y="0"/>
          <a:ext cx="613635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49759C-4CA9-4E78-B2A7-36E90A170C41}">
      <dsp:nvSpPr>
        <dsp:cNvPr id="0" name=""/>
        <dsp:cNvSpPr/>
      </dsp:nvSpPr>
      <dsp:spPr>
        <a:xfrm>
          <a:off x="0" y="2093"/>
          <a:ext cx="1778569" cy="7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</a:rPr>
            <a:t>Administração Direta:</a:t>
          </a:r>
        </a:p>
      </dsp:txBody>
      <dsp:txXfrm>
        <a:off x="0" y="2093"/>
        <a:ext cx="1778569" cy="714012"/>
      </dsp:txXfrm>
    </dsp:sp>
    <dsp:sp modelId="{A31582B1-21CC-4B3F-8ECB-B8CA16A825F3}">
      <dsp:nvSpPr>
        <dsp:cNvPr id="0" name=""/>
        <dsp:cNvSpPr/>
      </dsp:nvSpPr>
      <dsp:spPr>
        <a:xfrm>
          <a:off x="1860277" y="34517"/>
          <a:ext cx="4276061" cy="648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 direção das políticas públicas de saúde é privativa das Secretarias de Saúde </a:t>
          </a:r>
        </a:p>
      </dsp:txBody>
      <dsp:txXfrm>
        <a:off x="1860277" y="34517"/>
        <a:ext cx="4276061" cy="648468"/>
      </dsp:txXfrm>
    </dsp:sp>
    <dsp:sp modelId="{BDB83A5A-38EF-4FD0-9AC7-8E7E27139377}">
      <dsp:nvSpPr>
        <dsp:cNvPr id="0" name=""/>
        <dsp:cNvSpPr/>
      </dsp:nvSpPr>
      <dsp:spPr>
        <a:xfrm>
          <a:off x="1762968" y="1407944"/>
          <a:ext cx="4357769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2C23444-0FA1-4290-B1F7-1CDDBFF45E95}">
      <dsp:nvSpPr>
        <dsp:cNvPr id="0" name=""/>
        <dsp:cNvSpPr/>
      </dsp:nvSpPr>
      <dsp:spPr>
        <a:xfrm>
          <a:off x="0" y="716106"/>
          <a:ext cx="613635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8D39FC-47D0-4BEB-B63C-D7D531357990}">
      <dsp:nvSpPr>
        <dsp:cNvPr id="0" name=""/>
        <dsp:cNvSpPr/>
      </dsp:nvSpPr>
      <dsp:spPr>
        <a:xfrm>
          <a:off x="0" y="716106"/>
          <a:ext cx="1778569" cy="7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</a:rPr>
            <a:t>Administração Indireta:</a:t>
          </a:r>
        </a:p>
      </dsp:txBody>
      <dsp:txXfrm>
        <a:off x="0" y="716106"/>
        <a:ext cx="1778569" cy="714012"/>
      </dsp:txXfrm>
    </dsp:sp>
    <dsp:sp modelId="{859B2429-736A-4A60-AFBC-B762FF0E48CC}">
      <dsp:nvSpPr>
        <dsp:cNvPr id="0" name=""/>
        <dsp:cNvSpPr/>
      </dsp:nvSpPr>
      <dsp:spPr>
        <a:xfrm>
          <a:off x="1860277" y="748530"/>
          <a:ext cx="4276061" cy="648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descentralização de atividades executivas, prestação de </a:t>
          </a:r>
          <a:r>
            <a:rPr lang="pt-BR" sz="1600" b="1" u="sng" kern="1200" dirty="0">
              <a:solidFill>
                <a:schemeClr val="accent1">
                  <a:lumMod val="75000"/>
                </a:schemeClr>
              </a:solidFill>
            </a:rPr>
            <a:t>serviços públicos </a:t>
          </a:r>
          <a:r>
            <a:rPr lang="pt-BR" sz="1600" kern="1200" dirty="0"/>
            <a:t>à população</a:t>
          </a:r>
        </a:p>
      </dsp:txBody>
      <dsp:txXfrm>
        <a:off x="1860277" y="748530"/>
        <a:ext cx="4276061" cy="648468"/>
      </dsp:txXfrm>
    </dsp:sp>
    <dsp:sp modelId="{81986F63-A468-4C83-9566-0F72266A3087}">
      <dsp:nvSpPr>
        <dsp:cNvPr id="0" name=""/>
        <dsp:cNvSpPr/>
      </dsp:nvSpPr>
      <dsp:spPr>
        <a:xfrm>
          <a:off x="1778569" y="1396998"/>
          <a:ext cx="4357769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6743549-ABBF-4A13-B966-0822A5DA1C91}">
      <dsp:nvSpPr>
        <dsp:cNvPr id="0" name=""/>
        <dsp:cNvSpPr/>
      </dsp:nvSpPr>
      <dsp:spPr>
        <a:xfrm>
          <a:off x="0" y="1430119"/>
          <a:ext cx="613635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8969AA-8274-4AA2-A524-05B65197BE2F}">
      <dsp:nvSpPr>
        <dsp:cNvPr id="0" name=""/>
        <dsp:cNvSpPr/>
      </dsp:nvSpPr>
      <dsp:spPr>
        <a:xfrm>
          <a:off x="0" y="1430119"/>
          <a:ext cx="1778569" cy="7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</a:rPr>
            <a:t>Competências privativas de estado</a:t>
          </a:r>
        </a:p>
      </dsp:txBody>
      <dsp:txXfrm>
        <a:off x="0" y="1430119"/>
        <a:ext cx="1778569" cy="714012"/>
      </dsp:txXfrm>
    </dsp:sp>
    <dsp:sp modelId="{B9330658-A05C-4416-B9CE-4F19EA87F7D9}">
      <dsp:nvSpPr>
        <dsp:cNvPr id="0" name=""/>
        <dsp:cNvSpPr/>
      </dsp:nvSpPr>
      <dsp:spPr>
        <a:xfrm>
          <a:off x="1860277" y="1462542"/>
          <a:ext cx="4276061" cy="648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Pessoas jurídicas de direito público: autarquias e fundações públicas de direito publico</a:t>
          </a:r>
        </a:p>
      </dsp:txBody>
      <dsp:txXfrm>
        <a:off x="1860277" y="1462542"/>
        <a:ext cx="4276061" cy="648468"/>
      </dsp:txXfrm>
    </dsp:sp>
    <dsp:sp modelId="{69DB8498-FF16-440E-B14B-F327D16F5D39}">
      <dsp:nvSpPr>
        <dsp:cNvPr id="0" name=""/>
        <dsp:cNvSpPr/>
      </dsp:nvSpPr>
      <dsp:spPr>
        <a:xfrm>
          <a:off x="1778569" y="2111011"/>
          <a:ext cx="4357769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4DE19D9-6909-4E04-812B-3339ECB988D7}">
      <dsp:nvSpPr>
        <dsp:cNvPr id="0" name=""/>
        <dsp:cNvSpPr/>
      </dsp:nvSpPr>
      <dsp:spPr>
        <a:xfrm>
          <a:off x="0" y="2144132"/>
          <a:ext cx="613635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E2A538-940A-42D5-B514-E9ED789FF214}">
      <dsp:nvSpPr>
        <dsp:cNvPr id="0" name=""/>
        <dsp:cNvSpPr/>
      </dsp:nvSpPr>
      <dsp:spPr>
        <a:xfrm>
          <a:off x="0" y="2144132"/>
          <a:ext cx="1830913" cy="7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Fundações e empresas estatais:</a:t>
          </a:r>
        </a:p>
      </dsp:txBody>
      <dsp:txXfrm>
        <a:off x="0" y="2144132"/>
        <a:ext cx="1830913" cy="714012"/>
      </dsp:txXfrm>
    </dsp:sp>
    <dsp:sp modelId="{683B80A1-5ADF-4A27-9EBA-C7B7B7BEE830}">
      <dsp:nvSpPr>
        <dsp:cNvPr id="0" name=""/>
        <dsp:cNvSpPr/>
      </dsp:nvSpPr>
      <dsp:spPr>
        <a:xfrm>
          <a:off x="1911543" y="2176555"/>
          <a:ext cx="4219611" cy="648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Regidas </a:t>
          </a:r>
          <a:r>
            <a:rPr lang="pt-BR" sz="1600" b="1" u="sng" kern="1200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+mn-ea"/>
              <a:cs typeface="+mn-cs"/>
            </a:rPr>
            <a:t>pelo direito público </a:t>
          </a:r>
          <a:r>
            <a:rPr lang="pt-B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com derrogações de direito privado</a:t>
          </a:r>
        </a:p>
      </dsp:txBody>
      <dsp:txXfrm>
        <a:off x="1911543" y="2176555"/>
        <a:ext cx="4219611" cy="648468"/>
      </dsp:txXfrm>
    </dsp:sp>
    <dsp:sp modelId="{ACE3A727-D9CE-41B1-ACD6-6EF371AE7E8A}">
      <dsp:nvSpPr>
        <dsp:cNvPr id="0" name=""/>
        <dsp:cNvSpPr/>
      </dsp:nvSpPr>
      <dsp:spPr>
        <a:xfrm>
          <a:off x="1830913" y="2825024"/>
          <a:ext cx="4300241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46977F1-4C24-41D7-93FF-034555E4696C}">
      <dsp:nvSpPr>
        <dsp:cNvPr id="0" name=""/>
        <dsp:cNvSpPr/>
      </dsp:nvSpPr>
      <dsp:spPr>
        <a:xfrm>
          <a:off x="0" y="2858144"/>
          <a:ext cx="613635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7C1D05-D4F0-4EBD-95E0-907CFF0B7DCB}">
      <dsp:nvSpPr>
        <dsp:cNvPr id="0" name=""/>
        <dsp:cNvSpPr/>
      </dsp:nvSpPr>
      <dsp:spPr>
        <a:xfrm>
          <a:off x="0" y="2858144"/>
          <a:ext cx="1778569" cy="7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</a:rPr>
            <a:t>Consórcios públicos:</a:t>
          </a:r>
        </a:p>
      </dsp:txBody>
      <dsp:txXfrm>
        <a:off x="0" y="2858144"/>
        <a:ext cx="1778569" cy="714012"/>
      </dsp:txXfrm>
    </dsp:sp>
    <dsp:sp modelId="{7B20B845-E1BA-4EB9-83CA-EB77FB6CEC46}">
      <dsp:nvSpPr>
        <dsp:cNvPr id="0" name=""/>
        <dsp:cNvSpPr/>
      </dsp:nvSpPr>
      <dsp:spPr>
        <a:xfrm>
          <a:off x="1860277" y="2890568"/>
          <a:ext cx="4276061" cy="648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Atuação conjunta entre entes federativos.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Exercem </a:t>
          </a:r>
          <a:r>
            <a:rPr lang="pt-BR" sz="1600" b="1" u="sng" kern="1200" dirty="0">
              <a:solidFill>
                <a:schemeClr val="accent1">
                  <a:lumMod val="75000"/>
                </a:schemeClr>
              </a:solidFill>
            </a:rPr>
            <a:t>competências descentralizadas </a:t>
          </a:r>
        </a:p>
      </dsp:txBody>
      <dsp:txXfrm>
        <a:off x="1860277" y="2890568"/>
        <a:ext cx="4276061" cy="648468"/>
      </dsp:txXfrm>
    </dsp:sp>
    <dsp:sp modelId="{F8E8C2EB-B46A-4E77-B437-85CF11713C48}">
      <dsp:nvSpPr>
        <dsp:cNvPr id="0" name=""/>
        <dsp:cNvSpPr/>
      </dsp:nvSpPr>
      <dsp:spPr>
        <a:xfrm>
          <a:off x="1778569" y="3539036"/>
          <a:ext cx="4357769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D5AB8F5-D534-4594-B1F0-D3F93603A003}">
      <dsp:nvSpPr>
        <dsp:cNvPr id="0" name=""/>
        <dsp:cNvSpPr/>
      </dsp:nvSpPr>
      <dsp:spPr>
        <a:xfrm>
          <a:off x="0" y="3572157"/>
          <a:ext cx="613635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F8E0D7-900E-44B2-81EA-2BA5AFE5DE58}">
      <dsp:nvSpPr>
        <dsp:cNvPr id="0" name=""/>
        <dsp:cNvSpPr/>
      </dsp:nvSpPr>
      <dsp:spPr>
        <a:xfrm>
          <a:off x="0" y="3572157"/>
          <a:ext cx="1778569" cy="7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</a:rPr>
            <a:t>Empresa Pública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>
            <a:solidFill>
              <a:schemeClr val="tx2"/>
            </a:solidFill>
          </a:endParaRPr>
        </a:p>
      </dsp:txBody>
      <dsp:txXfrm>
        <a:off x="0" y="3572157"/>
        <a:ext cx="1778569" cy="714012"/>
      </dsp:txXfrm>
    </dsp:sp>
    <dsp:sp modelId="{1FC9E4A4-B707-45E3-84CE-B40F6063F212}">
      <dsp:nvSpPr>
        <dsp:cNvPr id="0" name=""/>
        <dsp:cNvSpPr/>
      </dsp:nvSpPr>
      <dsp:spPr>
        <a:xfrm>
          <a:off x="1860277" y="3604580"/>
          <a:ext cx="4276061" cy="648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Novidade: empresa “social”, sem fins lucrativos </a:t>
          </a:r>
        </a:p>
      </dsp:txBody>
      <dsp:txXfrm>
        <a:off x="1860277" y="3604580"/>
        <a:ext cx="4276061" cy="648468"/>
      </dsp:txXfrm>
    </dsp:sp>
    <dsp:sp modelId="{7D8AEA5B-3A44-47B0-9751-99CEB8FAA49E}">
      <dsp:nvSpPr>
        <dsp:cNvPr id="0" name=""/>
        <dsp:cNvSpPr/>
      </dsp:nvSpPr>
      <dsp:spPr>
        <a:xfrm>
          <a:off x="1778569" y="4253049"/>
          <a:ext cx="4357769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D7D9C-BACE-4762-B01F-4A91896328B9}">
      <dsp:nvSpPr>
        <dsp:cNvPr id="0" name=""/>
        <dsp:cNvSpPr/>
      </dsp:nvSpPr>
      <dsp:spPr>
        <a:xfrm>
          <a:off x="1666" y="0"/>
          <a:ext cx="4244534" cy="482453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solidFill>
                <a:srgbClr val="D9C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 Constituição Federal</a:t>
          </a:r>
          <a:endParaRPr lang="pt-BR" sz="2800" kern="1200" dirty="0">
            <a:solidFill>
              <a:srgbClr val="D9CD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-1551939" y="1553606"/>
        <a:ext cx="3956119" cy="848906"/>
      </dsp:txXfrm>
    </dsp:sp>
    <dsp:sp modelId="{F4BA8B74-F9AD-4E64-8C7B-26681BF7DD8F}">
      <dsp:nvSpPr>
        <dsp:cNvPr id="0" name=""/>
        <dsp:cNvSpPr/>
      </dsp:nvSpPr>
      <dsp:spPr>
        <a:xfrm>
          <a:off x="850573" y="0"/>
          <a:ext cx="3162177" cy="482453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198. As </a:t>
          </a:r>
          <a:r>
            <a:rPr lang="pt-BR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ações e serviços públicos de saúde integram uma rede regionalizada e hierarquizada e constituem um sistema único</a:t>
          </a:r>
          <a:r>
            <a:rPr lang="pt-BR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organizado de acordo com as seguintes diretrizes: (...)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199. § 1º </a:t>
          </a:r>
          <a:r>
            <a:rPr lang="pt-BR" sz="16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As instituições privadas poderão participar de forma complementar do sistema </a:t>
          </a:r>
          <a:r>
            <a:rPr lang="pt-BR" sz="16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único de saúde, segundo diretrizes deste, </a:t>
          </a:r>
          <a:r>
            <a:rPr lang="pt-BR" sz="16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mediante contrato de direito público ou convênio</a:t>
          </a:r>
          <a:r>
            <a:rPr lang="pt-BR" sz="16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tendo </a:t>
          </a:r>
          <a:r>
            <a:rPr lang="pt-BR" sz="16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preferência as entidades filantrópicas e as sem fins lucrativ</a:t>
          </a:r>
          <a:r>
            <a:rPr lang="pt-BR" sz="16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os.</a:t>
          </a:r>
          <a:endParaRPr lang="pt-BR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§ 2º </a:t>
          </a:r>
          <a:r>
            <a:rPr lang="pt-BR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É vedada </a:t>
          </a:r>
          <a:r>
            <a:rPr lang="pt-BR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destinação de recursos públicos para </a:t>
          </a:r>
          <a:r>
            <a:rPr lang="pt-BR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auxílios ou subvenções às instituições privadas com fins lucrativos</a:t>
          </a:r>
          <a:r>
            <a:rPr lang="pt-BR" sz="1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850573" y="0"/>
        <a:ext cx="3162177" cy="4824536"/>
      </dsp:txXfrm>
    </dsp:sp>
    <dsp:sp modelId="{71D4E7C9-1000-4F90-93C0-F4D13A28A327}">
      <dsp:nvSpPr>
        <dsp:cNvPr id="0" name=""/>
        <dsp:cNvSpPr/>
      </dsp:nvSpPr>
      <dsp:spPr>
        <a:xfrm>
          <a:off x="4394759" y="0"/>
          <a:ext cx="4244534" cy="482453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solidFill>
                <a:srgbClr val="D9C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Lei 8080/90</a:t>
          </a:r>
          <a:endParaRPr lang="pt-BR" sz="5400" kern="1200" dirty="0">
            <a:solidFill>
              <a:srgbClr val="D9CD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2841152" y="1553606"/>
        <a:ext cx="3956119" cy="848906"/>
      </dsp:txXfrm>
    </dsp:sp>
    <dsp:sp modelId="{A850C792-683B-48B3-AE53-2BC418C02217}">
      <dsp:nvSpPr>
        <dsp:cNvPr id="0" name=""/>
        <dsp:cNvSpPr/>
      </dsp:nvSpPr>
      <dsp:spPr>
        <a:xfrm rot="5400000">
          <a:off x="4061567" y="3816494"/>
          <a:ext cx="708828" cy="63668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7A6EE-E708-4E1F-A105-3EB0652DC2B1}">
      <dsp:nvSpPr>
        <dsp:cNvPr id="0" name=""/>
        <dsp:cNvSpPr/>
      </dsp:nvSpPr>
      <dsp:spPr>
        <a:xfrm>
          <a:off x="5243666" y="0"/>
          <a:ext cx="3162177" cy="482453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24.</a:t>
          </a:r>
          <a:r>
            <a:rPr lang="pt-BR" sz="160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6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Quando as suas disponibilidades forem insuficientes </a:t>
          </a:r>
          <a:r>
            <a:rPr lang="pt-BR" sz="16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para  garantir a cobertura assistencial à população de uma determinada área</a:t>
          </a:r>
          <a:r>
            <a:rPr lang="pt-BR" sz="16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o Sistema Único de Saúde </a:t>
          </a:r>
          <a:r>
            <a:rPr lang="pt-BR" sz="16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(SUS) poderá recorrer aos serviços ofertados pela iniciativa privada.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Parágrafo único. A participação complementar dos serviços privados será formalizada mediante contrato ou convênio, observadas, a respeito, as normas de direito público.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25. Na hipótese do artigo anterior, as entidades filantrópicas e as sem fins lucrativos terão preferência para participar do Sistema Único de Saúde (SUS).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3666" y="0"/>
        <a:ext cx="3162177" cy="48245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E05F0-03BC-42C8-993E-C2619F37D43D}">
      <dsp:nvSpPr>
        <dsp:cNvPr id="0" name=""/>
        <dsp:cNvSpPr/>
      </dsp:nvSpPr>
      <dsp:spPr>
        <a:xfrm>
          <a:off x="1058244" y="1734"/>
          <a:ext cx="3334243" cy="658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latin typeface="EngraversGothic BT" panose="020B0507020203020204" pitchFamily="34" charset="0"/>
              <a:ea typeface="+mn-ea"/>
              <a:cs typeface="+mn-cs"/>
            </a:rPr>
            <a:t>contratar</a:t>
          </a:r>
          <a:endParaRPr lang="pt-BR" sz="3700" kern="1200" dirty="0"/>
        </a:p>
      </dsp:txBody>
      <dsp:txXfrm>
        <a:off x="1077529" y="21019"/>
        <a:ext cx="3295673" cy="619874"/>
      </dsp:txXfrm>
    </dsp:sp>
    <dsp:sp modelId="{36315881-E16C-4550-A0B9-49587C7A0046}">
      <dsp:nvSpPr>
        <dsp:cNvPr id="0" name=""/>
        <dsp:cNvSpPr/>
      </dsp:nvSpPr>
      <dsp:spPr>
        <a:xfrm>
          <a:off x="1391669" y="660179"/>
          <a:ext cx="333424" cy="584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599"/>
              </a:lnTo>
              <a:lnTo>
                <a:pt x="333424" y="584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89478-86D3-473B-8841-465551366A72}">
      <dsp:nvSpPr>
        <dsp:cNvPr id="0" name=""/>
        <dsp:cNvSpPr/>
      </dsp:nvSpPr>
      <dsp:spPr>
        <a:xfrm>
          <a:off x="1725093" y="824790"/>
          <a:ext cx="2667394" cy="839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anose="020B0604020202020204" pitchFamily="34" charset="0"/>
              <a:cs typeface="Arial" panose="020B0604020202020204" pitchFamily="34" charset="0"/>
            </a:rPr>
            <a:t>Ajustes entre Secretarias de Saúde e </a:t>
          </a: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atores externos </a:t>
          </a: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(pessoa física ou jurídica)</a:t>
          </a:r>
        </a:p>
      </dsp:txBody>
      <dsp:txXfrm>
        <a:off x="1749695" y="849392"/>
        <a:ext cx="2618190" cy="790773"/>
      </dsp:txXfrm>
    </dsp:sp>
    <dsp:sp modelId="{D7FFD866-14EA-4E8E-9044-239F00971324}">
      <dsp:nvSpPr>
        <dsp:cNvPr id="0" name=""/>
        <dsp:cNvSpPr/>
      </dsp:nvSpPr>
      <dsp:spPr>
        <a:xfrm>
          <a:off x="1391669" y="660179"/>
          <a:ext cx="333424" cy="1498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421"/>
              </a:lnTo>
              <a:lnTo>
                <a:pt x="333424" y="1498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248F2-C4EA-4614-AA87-56AE53567BF3}">
      <dsp:nvSpPr>
        <dsp:cNvPr id="0" name=""/>
        <dsp:cNvSpPr/>
      </dsp:nvSpPr>
      <dsp:spPr>
        <a:xfrm>
          <a:off x="1725093" y="1829378"/>
          <a:ext cx="2667394" cy="65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anose="020B0604020202020204" pitchFamily="34" charset="0"/>
              <a:cs typeface="Arial" panose="020B0604020202020204" pitchFamily="34" charset="0"/>
            </a:rPr>
            <a:t>objetiva </a:t>
          </a: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compra/ contratação de bens e serviços</a:t>
          </a:r>
          <a:endParaRPr lang="pt-BR" sz="1600" kern="1200" dirty="0"/>
        </a:p>
      </dsp:txBody>
      <dsp:txXfrm>
        <a:off x="1744378" y="1848663"/>
        <a:ext cx="2628824" cy="619874"/>
      </dsp:txXfrm>
    </dsp:sp>
    <dsp:sp modelId="{AD84F634-2BCA-4331-A199-D12ABDCD6D8C}">
      <dsp:nvSpPr>
        <dsp:cNvPr id="0" name=""/>
        <dsp:cNvSpPr/>
      </dsp:nvSpPr>
      <dsp:spPr>
        <a:xfrm>
          <a:off x="1391669" y="660179"/>
          <a:ext cx="333424" cy="2321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476"/>
              </a:lnTo>
              <a:lnTo>
                <a:pt x="333424" y="2321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4C183-1B3B-4C91-BC87-14C7CDFD8A11}">
      <dsp:nvSpPr>
        <dsp:cNvPr id="0" name=""/>
        <dsp:cNvSpPr/>
      </dsp:nvSpPr>
      <dsp:spPr>
        <a:xfrm>
          <a:off x="1725093" y="2652433"/>
          <a:ext cx="2667394" cy="65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Pagamento</a:t>
          </a:r>
          <a:r>
            <a:rPr lang="pt-BR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baseado no </a:t>
          </a: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preço, admitido o lucro</a:t>
          </a:r>
        </a:p>
      </dsp:txBody>
      <dsp:txXfrm>
        <a:off x="1744378" y="2671718"/>
        <a:ext cx="2628824" cy="619874"/>
      </dsp:txXfrm>
    </dsp:sp>
    <dsp:sp modelId="{383D2507-B4FF-4462-A13C-3CDE39564BE8}">
      <dsp:nvSpPr>
        <dsp:cNvPr id="0" name=""/>
        <dsp:cNvSpPr/>
      </dsp:nvSpPr>
      <dsp:spPr>
        <a:xfrm>
          <a:off x="1391669" y="660179"/>
          <a:ext cx="333424" cy="3144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4436"/>
              </a:lnTo>
              <a:lnTo>
                <a:pt x="333424" y="3144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18B7D-A13B-4EE8-98A0-B260BE520BD8}">
      <dsp:nvSpPr>
        <dsp:cNvPr id="0" name=""/>
        <dsp:cNvSpPr/>
      </dsp:nvSpPr>
      <dsp:spPr>
        <a:xfrm>
          <a:off x="1725093" y="3475393"/>
          <a:ext cx="2667394" cy="65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Lei nº 8.666, de 1993</a:t>
          </a:r>
          <a:endParaRPr lang="pt-BR" sz="1600" kern="1200" dirty="0"/>
        </a:p>
      </dsp:txBody>
      <dsp:txXfrm>
        <a:off x="1744378" y="3494678"/>
        <a:ext cx="2628824" cy="6198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2E597-F2A3-415C-A93B-367900EF6998}">
      <dsp:nvSpPr>
        <dsp:cNvPr id="0" name=""/>
        <dsp:cNvSpPr/>
      </dsp:nvSpPr>
      <dsp:spPr>
        <a:xfrm>
          <a:off x="156716" y="349665"/>
          <a:ext cx="3498076" cy="632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 err="1">
              <a:latin typeface="EngraversGothic BT" panose="020B0507020203020204" pitchFamily="34" charset="0"/>
              <a:ea typeface="+mn-ea"/>
              <a:cs typeface="+mn-cs"/>
            </a:rPr>
            <a:t>contratualizar</a:t>
          </a:r>
          <a:endParaRPr lang="pt-BR" sz="3600" kern="1200" dirty="0"/>
        </a:p>
      </dsp:txBody>
      <dsp:txXfrm>
        <a:off x="175250" y="368199"/>
        <a:ext cx="3461008" cy="595745"/>
      </dsp:txXfrm>
    </dsp:sp>
    <dsp:sp modelId="{3A52B9B8-4819-4155-9268-063CB408EB18}">
      <dsp:nvSpPr>
        <dsp:cNvPr id="0" name=""/>
        <dsp:cNvSpPr/>
      </dsp:nvSpPr>
      <dsp:spPr>
        <a:xfrm>
          <a:off x="506523" y="982478"/>
          <a:ext cx="193731" cy="515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294"/>
              </a:lnTo>
              <a:lnTo>
                <a:pt x="193731" y="515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4D1B7-8336-4319-95F5-5943248C7293}">
      <dsp:nvSpPr>
        <dsp:cNvPr id="0" name=""/>
        <dsp:cNvSpPr/>
      </dsp:nvSpPr>
      <dsp:spPr>
        <a:xfrm>
          <a:off x="700255" y="1151350"/>
          <a:ext cx="3345149" cy="692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anose="020B0604020202020204" pitchFamily="34" charset="0"/>
              <a:cs typeface="Arial" panose="020B0604020202020204" pitchFamily="34" charset="0"/>
            </a:rPr>
            <a:t>Ajustes entre Secretarias de Saúde e </a:t>
          </a: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atores internos ou externos </a:t>
          </a:r>
          <a:r>
            <a:rPr lang="pt-BR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(pessoa jurídica)</a:t>
          </a:r>
        </a:p>
      </dsp:txBody>
      <dsp:txXfrm>
        <a:off x="720548" y="1171643"/>
        <a:ext cx="3304563" cy="652258"/>
      </dsp:txXfrm>
    </dsp:sp>
    <dsp:sp modelId="{00560110-58F0-4A8E-9D8D-12FD283BC97C}">
      <dsp:nvSpPr>
        <dsp:cNvPr id="0" name=""/>
        <dsp:cNvSpPr/>
      </dsp:nvSpPr>
      <dsp:spPr>
        <a:xfrm>
          <a:off x="506523" y="982478"/>
          <a:ext cx="193731" cy="1332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221"/>
              </a:lnTo>
              <a:lnTo>
                <a:pt x="193731" y="1332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1D1CB-B399-4061-9A59-E0104FF2359D}">
      <dsp:nvSpPr>
        <dsp:cNvPr id="0" name=""/>
        <dsp:cNvSpPr/>
      </dsp:nvSpPr>
      <dsp:spPr>
        <a:xfrm>
          <a:off x="700255" y="1968277"/>
          <a:ext cx="3345149" cy="692844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baseados no </a:t>
          </a:r>
          <a:r>
            <a:rPr lang="pt-B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cumprimento de metas de desenvolvimento institucional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720548" y="1988570"/>
        <a:ext cx="3304563" cy="652258"/>
      </dsp:txXfrm>
    </dsp:sp>
    <dsp:sp modelId="{4F54036B-EA62-4D5F-A99D-13120DA6FAC0}">
      <dsp:nvSpPr>
        <dsp:cNvPr id="0" name=""/>
        <dsp:cNvSpPr/>
      </dsp:nvSpPr>
      <dsp:spPr>
        <a:xfrm>
          <a:off x="506523" y="982478"/>
          <a:ext cx="157193" cy="2195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5965"/>
              </a:lnTo>
              <a:lnTo>
                <a:pt x="157193" y="2195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33147-62E8-4A48-B136-79F68A15959D}">
      <dsp:nvSpPr>
        <dsp:cNvPr id="0" name=""/>
        <dsp:cNvSpPr/>
      </dsp:nvSpPr>
      <dsp:spPr>
        <a:xfrm>
          <a:off x="663717" y="2726464"/>
          <a:ext cx="3345149" cy="90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Incentivos: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financeiros  (fomento, prêmios, isenções) ou administrativos (autonomias) </a:t>
          </a:r>
        </a:p>
      </dsp:txBody>
      <dsp:txXfrm>
        <a:off x="690193" y="2752940"/>
        <a:ext cx="3292197" cy="851007"/>
      </dsp:txXfrm>
    </dsp:sp>
    <dsp:sp modelId="{AFC61F39-E087-4566-9872-294123277423}">
      <dsp:nvSpPr>
        <dsp:cNvPr id="0" name=""/>
        <dsp:cNvSpPr/>
      </dsp:nvSpPr>
      <dsp:spPr>
        <a:xfrm>
          <a:off x="506523" y="982478"/>
          <a:ext cx="147369" cy="3107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7242"/>
              </a:lnTo>
              <a:lnTo>
                <a:pt x="147369" y="3107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3662D-51C1-4959-8245-7778CA813EE0}">
      <dsp:nvSpPr>
        <dsp:cNvPr id="0" name=""/>
        <dsp:cNvSpPr/>
      </dsp:nvSpPr>
      <dsp:spPr>
        <a:xfrm>
          <a:off x="653893" y="3743299"/>
          <a:ext cx="3456518" cy="692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Lei 4.320/67 e Legislações e normas específicas</a:t>
          </a:r>
          <a:endParaRPr lang="pt-BR" sz="1600" kern="1200" dirty="0"/>
        </a:p>
      </dsp:txBody>
      <dsp:txXfrm>
        <a:off x="674186" y="3763592"/>
        <a:ext cx="3415932" cy="6522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4C7F1-6C38-453F-B004-6004AECF7219}">
      <dsp:nvSpPr>
        <dsp:cNvPr id="0" name=""/>
        <dsp:cNvSpPr/>
      </dsp:nvSpPr>
      <dsp:spPr>
        <a:xfrm>
          <a:off x="1458752" y="537495"/>
          <a:ext cx="3592237" cy="3592237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F00E3-5295-4810-AB4F-B0DF2B7510D3}">
      <dsp:nvSpPr>
        <dsp:cNvPr id="0" name=""/>
        <dsp:cNvSpPr/>
      </dsp:nvSpPr>
      <dsp:spPr>
        <a:xfrm>
          <a:off x="1458752" y="537495"/>
          <a:ext cx="3592237" cy="3592237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514087-7349-4A48-8C48-2856CDF90E05}">
      <dsp:nvSpPr>
        <dsp:cNvPr id="0" name=""/>
        <dsp:cNvSpPr/>
      </dsp:nvSpPr>
      <dsp:spPr>
        <a:xfrm>
          <a:off x="1458752" y="537495"/>
          <a:ext cx="3592237" cy="3592237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B1EEE1-8563-4A30-B641-12A85564CF80}">
      <dsp:nvSpPr>
        <dsp:cNvPr id="0" name=""/>
        <dsp:cNvSpPr/>
      </dsp:nvSpPr>
      <dsp:spPr>
        <a:xfrm>
          <a:off x="1458752" y="537495"/>
          <a:ext cx="3592237" cy="3592237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3D3FE0-045E-42F9-8859-C74312B351F4}">
      <dsp:nvSpPr>
        <dsp:cNvPr id="0" name=""/>
        <dsp:cNvSpPr/>
      </dsp:nvSpPr>
      <dsp:spPr>
        <a:xfrm>
          <a:off x="1458752" y="537495"/>
          <a:ext cx="3592237" cy="3592237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4564D1-78A6-4E96-9189-1BC615331398}">
      <dsp:nvSpPr>
        <dsp:cNvPr id="0" name=""/>
        <dsp:cNvSpPr/>
      </dsp:nvSpPr>
      <dsp:spPr>
        <a:xfrm>
          <a:off x="2462861" y="1455565"/>
          <a:ext cx="1652864" cy="1652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Fomento público</a:t>
          </a:r>
        </a:p>
      </dsp:txBody>
      <dsp:txXfrm>
        <a:off x="2704917" y="1697621"/>
        <a:ext cx="1168752" cy="1168752"/>
      </dsp:txXfrm>
    </dsp:sp>
    <dsp:sp modelId="{7BE536A2-839F-4B18-A1C3-C3D5E3D636DE}">
      <dsp:nvSpPr>
        <dsp:cNvPr id="0" name=""/>
        <dsp:cNvSpPr/>
      </dsp:nvSpPr>
      <dsp:spPr>
        <a:xfrm>
          <a:off x="2345690" y="644"/>
          <a:ext cx="1818360" cy="115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Renúncias fiscais</a:t>
          </a:r>
        </a:p>
      </dsp:txBody>
      <dsp:txXfrm>
        <a:off x="2611983" y="170083"/>
        <a:ext cx="1285774" cy="818126"/>
      </dsp:txXfrm>
    </dsp:sp>
    <dsp:sp modelId="{EB304FF4-C931-474D-9D8E-DE27E39D48CC}">
      <dsp:nvSpPr>
        <dsp:cNvPr id="0" name=""/>
        <dsp:cNvSpPr/>
      </dsp:nvSpPr>
      <dsp:spPr>
        <a:xfrm>
          <a:off x="4014287" y="1212951"/>
          <a:ext cx="1818360" cy="115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Transferências de recursos</a:t>
          </a:r>
        </a:p>
      </dsp:txBody>
      <dsp:txXfrm>
        <a:off x="4280580" y="1382390"/>
        <a:ext cx="1285774" cy="818126"/>
      </dsp:txXfrm>
    </dsp:sp>
    <dsp:sp modelId="{579093EA-27EA-4076-9AC7-E11553D19D95}">
      <dsp:nvSpPr>
        <dsp:cNvPr id="0" name=""/>
        <dsp:cNvSpPr/>
      </dsp:nvSpPr>
      <dsp:spPr>
        <a:xfrm>
          <a:off x="3376940" y="3174504"/>
          <a:ext cx="1818360" cy="115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Cessão de bens móveis ou imóveis</a:t>
          </a:r>
        </a:p>
      </dsp:txBody>
      <dsp:txXfrm>
        <a:off x="3643233" y="3343943"/>
        <a:ext cx="1285774" cy="818126"/>
      </dsp:txXfrm>
    </dsp:sp>
    <dsp:sp modelId="{75065D71-B890-459B-98F4-940D3381B614}">
      <dsp:nvSpPr>
        <dsp:cNvPr id="0" name=""/>
        <dsp:cNvSpPr/>
      </dsp:nvSpPr>
      <dsp:spPr>
        <a:xfrm>
          <a:off x="1314441" y="3174504"/>
          <a:ext cx="1818360" cy="115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Doação de bens móveis ou imóveis</a:t>
          </a:r>
        </a:p>
      </dsp:txBody>
      <dsp:txXfrm>
        <a:off x="1580734" y="3343943"/>
        <a:ext cx="1285774" cy="818126"/>
      </dsp:txXfrm>
    </dsp:sp>
    <dsp:sp modelId="{46870D50-75C1-45C8-ABE3-677D1D6B21BB}">
      <dsp:nvSpPr>
        <dsp:cNvPr id="0" name=""/>
        <dsp:cNvSpPr/>
      </dsp:nvSpPr>
      <dsp:spPr>
        <a:xfrm>
          <a:off x="677093" y="1212951"/>
          <a:ext cx="1818360" cy="115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Cessão de pessoal (em casos especiais)</a:t>
          </a:r>
        </a:p>
      </dsp:txBody>
      <dsp:txXfrm>
        <a:off x="943386" y="1382390"/>
        <a:ext cx="1285774" cy="8181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63D99-7621-41A7-9435-B674F3261235}">
      <dsp:nvSpPr>
        <dsp:cNvPr id="0" name=""/>
        <dsp:cNvSpPr/>
      </dsp:nvSpPr>
      <dsp:spPr>
        <a:xfrm>
          <a:off x="5333" y="453550"/>
          <a:ext cx="2667911" cy="666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Execução direta</a:t>
          </a:r>
        </a:p>
      </dsp:txBody>
      <dsp:txXfrm>
        <a:off x="24868" y="473085"/>
        <a:ext cx="2628841" cy="627907"/>
      </dsp:txXfrm>
    </dsp:sp>
    <dsp:sp modelId="{391C131B-6C44-4958-9608-C921834238C4}">
      <dsp:nvSpPr>
        <dsp:cNvPr id="0" name=""/>
        <dsp:cNvSpPr/>
      </dsp:nvSpPr>
      <dsp:spPr>
        <a:xfrm rot="5400000">
          <a:off x="1280928" y="1178888"/>
          <a:ext cx="116721" cy="11672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8DFA5-C0E0-41A4-B58D-F3B8D3FFBAC9}">
      <dsp:nvSpPr>
        <dsp:cNvPr id="0" name=""/>
        <dsp:cNvSpPr/>
      </dsp:nvSpPr>
      <dsp:spPr>
        <a:xfrm>
          <a:off x="5333" y="1353970"/>
          <a:ext cx="2667911" cy="6669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Execução por órgão ou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entidade pública</a:t>
          </a:r>
        </a:p>
      </dsp:txBody>
      <dsp:txXfrm>
        <a:off x="24868" y="1373505"/>
        <a:ext cx="2628841" cy="627907"/>
      </dsp:txXfrm>
    </dsp:sp>
    <dsp:sp modelId="{814E8769-CBE7-4DFA-94BD-956E9A880719}">
      <dsp:nvSpPr>
        <dsp:cNvPr id="0" name=""/>
        <dsp:cNvSpPr/>
      </dsp:nvSpPr>
      <dsp:spPr>
        <a:xfrm rot="5400000">
          <a:off x="1280928" y="2079308"/>
          <a:ext cx="116721" cy="11672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83358"/>
            <a:satOff val="-1539"/>
            <a:lumOff val="71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4918CA-6396-44EB-8CCA-BDF3CA8691D5}">
      <dsp:nvSpPr>
        <dsp:cNvPr id="0" name=""/>
        <dsp:cNvSpPr/>
      </dsp:nvSpPr>
      <dsp:spPr>
        <a:xfrm>
          <a:off x="5333" y="2254390"/>
          <a:ext cx="2667911" cy="6669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exercício da competência pública (poder/dever)</a:t>
          </a:r>
          <a:endParaRPr lang="pt-BR" sz="1400" kern="1200" dirty="0"/>
        </a:p>
      </dsp:txBody>
      <dsp:txXfrm>
        <a:off x="24868" y="2273925"/>
        <a:ext cx="2628841" cy="627907"/>
      </dsp:txXfrm>
    </dsp:sp>
    <dsp:sp modelId="{EE38F5D8-F957-4B7A-809C-1F26D383CA2B}">
      <dsp:nvSpPr>
        <dsp:cNvPr id="0" name=""/>
        <dsp:cNvSpPr/>
      </dsp:nvSpPr>
      <dsp:spPr>
        <a:xfrm rot="5400000">
          <a:off x="1280928" y="2979728"/>
          <a:ext cx="116721" cy="11672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66716"/>
            <a:satOff val="-3079"/>
            <a:lumOff val="142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02FB7-A90E-42C7-A92B-D7CD2EB135FE}">
      <dsp:nvSpPr>
        <dsp:cNvPr id="0" name=""/>
        <dsp:cNvSpPr/>
      </dsp:nvSpPr>
      <dsp:spPr>
        <a:xfrm>
          <a:off x="5333" y="3154810"/>
          <a:ext cx="2667911" cy="6669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Fixação de metas de desempenho no PPA</a:t>
          </a:r>
          <a:endParaRPr lang="pt-BR" sz="1400" kern="1200" dirty="0"/>
        </a:p>
      </dsp:txBody>
      <dsp:txXfrm>
        <a:off x="24868" y="3174345"/>
        <a:ext cx="2628841" cy="627907"/>
      </dsp:txXfrm>
    </dsp:sp>
    <dsp:sp modelId="{9044E580-5E16-4D35-B047-2C77245BC9BF}">
      <dsp:nvSpPr>
        <dsp:cNvPr id="0" name=""/>
        <dsp:cNvSpPr/>
      </dsp:nvSpPr>
      <dsp:spPr>
        <a:xfrm>
          <a:off x="3046751" y="453550"/>
          <a:ext cx="2667911" cy="666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Contratação de serviço</a:t>
          </a:r>
        </a:p>
      </dsp:txBody>
      <dsp:txXfrm>
        <a:off x="3066286" y="473085"/>
        <a:ext cx="2628841" cy="627907"/>
      </dsp:txXfrm>
    </dsp:sp>
    <dsp:sp modelId="{58EB6ABA-6985-48CE-82DF-5779FB41A4B0}">
      <dsp:nvSpPr>
        <dsp:cNvPr id="0" name=""/>
        <dsp:cNvSpPr/>
      </dsp:nvSpPr>
      <dsp:spPr>
        <a:xfrm rot="5400000">
          <a:off x="4322346" y="1178888"/>
          <a:ext cx="116721" cy="11672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38ECE8-48BF-49F5-B2A4-38DDD52CDB88}">
      <dsp:nvSpPr>
        <dsp:cNvPr id="0" name=""/>
        <dsp:cNvSpPr/>
      </dsp:nvSpPr>
      <dsp:spPr>
        <a:xfrm>
          <a:off x="3046751" y="1353970"/>
          <a:ext cx="2667911" cy="6669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u="sng" kern="1200" dirty="0">
              <a:solidFill>
                <a:schemeClr val="tx2">
                  <a:lumMod val="60000"/>
                  <a:lumOff val="40000"/>
                </a:schemeClr>
              </a:solidFill>
            </a:rPr>
            <a:t>Contratação</a:t>
          </a:r>
          <a:r>
            <a:rPr lang="pt-BR" sz="1400" kern="1200" dirty="0"/>
            <a:t> de empresa ou entidade sem fins lucrativos       (regras de mercado)</a:t>
          </a:r>
        </a:p>
      </dsp:txBody>
      <dsp:txXfrm>
        <a:off x="3066286" y="1373505"/>
        <a:ext cx="2628841" cy="627907"/>
      </dsp:txXfrm>
    </dsp:sp>
    <dsp:sp modelId="{EF1D71D6-E79D-4B9D-9055-DD11C0E853B7}">
      <dsp:nvSpPr>
        <dsp:cNvPr id="0" name=""/>
        <dsp:cNvSpPr/>
      </dsp:nvSpPr>
      <dsp:spPr>
        <a:xfrm rot="5400000">
          <a:off x="4322346" y="2079308"/>
          <a:ext cx="116721" cy="11672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333433"/>
            <a:satOff val="-6157"/>
            <a:lumOff val="285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37A0-3BDE-424B-985C-330A256325A9}">
      <dsp:nvSpPr>
        <dsp:cNvPr id="0" name=""/>
        <dsp:cNvSpPr/>
      </dsp:nvSpPr>
      <dsp:spPr>
        <a:xfrm>
          <a:off x="3046751" y="2254390"/>
          <a:ext cx="2667911" cy="6669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aquisição (compra) de serviços externos (terceirização)</a:t>
          </a:r>
        </a:p>
      </dsp:txBody>
      <dsp:txXfrm>
        <a:off x="3066286" y="2273925"/>
        <a:ext cx="2628841" cy="627907"/>
      </dsp:txXfrm>
    </dsp:sp>
    <dsp:sp modelId="{EC63314D-B108-43CF-A97B-DEF6F32D39ED}">
      <dsp:nvSpPr>
        <dsp:cNvPr id="0" name=""/>
        <dsp:cNvSpPr/>
      </dsp:nvSpPr>
      <dsp:spPr>
        <a:xfrm rot="5400000">
          <a:off x="4322346" y="2979728"/>
          <a:ext cx="116721" cy="11672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333433"/>
            <a:satOff val="-6157"/>
            <a:lumOff val="285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3D040E-6467-4AE3-8339-4700F4746866}">
      <dsp:nvSpPr>
        <dsp:cNvPr id="0" name=""/>
        <dsp:cNvSpPr/>
      </dsp:nvSpPr>
      <dsp:spPr>
        <a:xfrm>
          <a:off x="3046751" y="3154810"/>
          <a:ext cx="2667911" cy="6669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Quantidade e requisitos do serviço estabelecidos no contrato</a:t>
          </a:r>
          <a:endParaRPr lang="pt-BR" sz="1400" kern="1200" dirty="0"/>
        </a:p>
      </dsp:txBody>
      <dsp:txXfrm>
        <a:off x="3066286" y="3174345"/>
        <a:ext cx="2628841" cy="627907"/>
      </dsp:txXfrm>
    </dsp:sp>
    <dsp:sp modelId="{AE102AF2-11CB-43C2-BB73-A3F4DE04F2F0}">
      <dsp:nvSpPr>
        <dsp:cNvPr id="0" name=""/>
        <dsp:cNvSpPr/>
      </dsp:nvSpPr>
      <dsp:spPr>
        <a:xfrm>
          <a:off x="6088170" y="453550"/>
          <a:ext cx="2667911" cy="66697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Fomento e parceria</a:t>
          </a:r>
        </a:p>
      </dsp:txBody>
      <dsp:txXfrm>
        <a:off x="6107705" y="473085"/>
        <a:ext cx="2628841" cy="627907"/>
      </dsp:txXfrm>
    </dsp:sp>
    <dsp:sp modelId="{66EAB9EA-B2D0-4AFA-915F-C1393ACBA924}">
      <dsp:nvSpPr>
        <dsp:cNvPr id="0" name=""/>
        <dsp:cNvSpPr/>
      </dsp:nvSpPr>
      <dsp:spPr>
        <a:xfrm rot="5400000">
          <a:off x="7363765" y="1178888"/>
          <a:ext cx="116721" cy="11672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627AEE-BE52-4E93-B512-200ACB50501D}">
      <dsp:nvSpPr>
        <dsp:cNvPr id="0" name=""/>
        <dsp:cNvSpPr/>
      </dsp:nvSpPr>
      <dsp:spPr>
        <a:xfrm>
          <a:off x="6088170" y="1353970"/>
          <a:ext cx="2667911" cy="666977"/>
        </a:xfrm>
        <a:prstGeom prst="roundRect">
          <a:avLst>
            <a:gd name="adj" fmla="val 10000"/>
          </a:avLst>
        </a:prstGeom>
        <a:solidFill>
          <a:srgbClr val="F0FEF1">
            <a:alpha val="89804"/>
          </a:srgb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Acordo com entidade sem fins lucrativos para alcançar </a:t>
          </a:r>
          <a:r>
            <a:rPr lang="pt-BR" sz="1400" b="1" u="sng" kern="1200" dirty="0">
              <a:solidFill>
                <a:schemeClr val="accent3">
                  <a:lumMod val="75000"/>
                </a:schemeClr>
              </a:solidFill>
            </a:rPr>
            <a:t>objetivos comuns</a:t>
          </a:r>
        </a:p>
      </dsp:txBody>
      <dsp:txXfrm>
        <a:off x="6107705" y="1373505"/>
        <a:ext cx="2628841" cy="627907"/>
      </dsp:txXfrm>
    </dsp:sp>
    <dsp:sp modelId="{3686F41A-F234-41C5-B97B-5A88807B7704}">
      <dsp:nvSpPr>
        <dsp:cNvPr id="0" name=""/>
        <dsp:cNvSpPr/>
      </dsp:nvSpPr>
      <dsp:spPr>
        <a:xfrm rot="5400000">
          <a:off x="7363765" y="2079308"/>
          <a:ext cx="116721" cy="11672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66716"/>
            <a:satOff val="-3079"/>
            <a:lumOff val="142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E7075F-9594-4E88-ACF6-E658808AB32B}">
      <dsp:nvSpPr>
        <dsp:cNvPr id="0" name=""/>
        <dsp:cNvSpPr/>
      </dsp:nvSpPr>
      <dsp:spPr>
        <a:xfrm>
          <a:off x="6088170" y="2254390"/>
          <a:ext cx="2667911" cy="666977"/>
        </a:xfrm>
        <a:prstGeom prst="roundRect">
          <a:avLst>
            <a:gd name="adj" fmla="val 10000"/>
          </a:avLst>
        </a:prstGeom>
        <a:solidFill>
          <a:srgbClr val="F0FEF1">
            <a:alpha val="89804"/>
          </a:srgb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Fomento: apoio à entidade civil na oferta de serviços aos cidadãos </a:t>
          </a:r>
          <a:endParaRPr lang="pt-BR" sz="1400" kern="1200" dirty="0"/>
        </a:p>
      </dsp:txBody>
      <dsp:txXfrm>
        <a:off x="6107705" y="2273925"/>
        <a:ext cx="2628841" cy="627907"/>
      </dsp:txXfrm>
    </dsp:sp>
    <dsp:sp modelId="{906FDF08-E746-4418-81F1-432FE0966A14}">
      <dsp:nvSpPr>
        <dsp:cNvPr id="0" name=""/>
        <dsp:cNvSpPr/>
      </dsp:nvSpPr>
      <dsp:spPr>
        <a:xfrm rot="5400000">
          <a:off x="7363765" y="2979728"/>
          <a:ext cx="116721" cy="11672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83358"/>
            <a:satOff val="-1539"/>
            <a:lumOff val="71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DE2043-BDE0-40B0-8CDE-37F195EB453E}">
      <dsp:nvSpPr>
        <dsp:cNvPr id="0" name=""/>
        <dsp:cNvSpPr/>
      </dsp:nvSpPr>
      <dsp:spPr>
        <a:xfrm>
          <a:off x="6088170" y="3154810"/>
          <a:ext cx="2667911" cy="666977"/>
        </a:xfrm>
        <a:prstGeom prst="roundRect">
          <a:avLst>
            <a:gd name="adj" fmla="val 10000"/>
          </a:avLst>
        </a:prstGeom>
        <a:solidFill>
          <a:srgbClr val="F0FEF1">
            <a:alpha val="89804"/>
          </a:srgb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Metas de desempenho estabelecidas no ajuste</a:t>
          </a:r>
          <a:endParaRPr lang="pt-BR" sz="1400" b="1" kern="1200" dirty="0"/>
        </a:p>
      </dsp:txBody>
      <dsp:txXfrm>
        <a:off x="6107705" y="3174345"/>
        <a:ext cx="2628841" cy="6279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63D99-7621-41A7-9435-B674F3261235}">
      <dsp:nvSpPr>
        <dsp:cNvPr id="0" name=""/>
        <dsp:cNvSpPr/>
      </dsp:nvSpPr>
      <dsp:spPr>
        <a:xfrm>
          <a:off x="780972" y="2855"/>
          <a:ext cx="2274580" cy="568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Execução direta</a:t>
          </a:r>
        </a:p>
      </dsp:txBody>
      <dsp:txXfrm>
        <a:off x="797627" y="19510"/>
        <a:ext cx="2241270" cy="535335"/>
      </dsp:txXfrm>
    </dsp:sp>
    <dsp:sp modelId="{E3D5E277-C619-4021-980A-73AD771C5334}">
      <dsp:nvSpPr>
        <dsp:cNvPr id="0" name=""/>
        <dsp:cNvSpPr/>
      </dsp:nvSpPr>
      <dsp:spPr>
        <a:xfrm rot="5229119">
          <a:off x="1887539" y="621257"/>
          <a:ext cx="99635" cy="99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ED5890-EDF0-4286-ADE7-2A54C74C653A}">
      <dsp:nvSpPr>
        <dsp:cNvPr id="0" name=""/>
        <dsp:cNvSpPr/>
      </dsp:nvSpPr>
      <dsp:spPr>
        <a:xfrm>
          <a:off x="819162" y="770526"/>
          <a:ext cx="2274580" cy="56864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Recursos previstos no orçamento público: dependência (contrato de rateio) </a:t>
          </a:r>
        </a:p>
      </dsp:txBody>
      <dsp:txXfrm>
        <a:off x="835817" y="787181"/>
        <a:ext cx="2241270" cy="535335"/>
      </dsp:txXfrm>
    </dsp:sp>
    <dsp:sp modelId="{1783FE21-2675-4B00-95C2-E11BF43B973A}">
      <dsp:nvSpPr>
        <dsp:cNvPr id="0" name=""/>
        <dsp:cNvSpPr/>
      </dsp:nvSpPr>
      <dsp:spPr>
        <a:xfrm rot="5400000">
          <a:off x="1906696" y="1388928"/>
          <a:ext cx="99512" cy="99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83358"/>
            <a:satOff val="-1539"/>
            <a:lumOff val="71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61154C-0BDD-401C-8FE4-855378487357}">
      <dsp:nvSpPr>
        <dsp:cNvPr id="0" name=""/>
        <dsp:cNvSpPr/>
      </dsp:nvSpPr>
      <dsp:spPr>
        <a:xfrm>
          <a:off x="819162" y="1538197"/>
          <a:ext cx="2274580" cy="56864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Regulada pelo Direito Público</a:t>
          </a:r>
        </a:p>
      </dsp:txBody>
      <dsp:txXfrm>
        <a:off x="835817" y="1554852"/>
        <a:ext cx="2241270" cy="535335"/>
      </dsp:txXfrm>
    </dsp:sp>
    <dsp:sp modelId="{9044E580-5E16-4D35-B047-2C77245BC9BF}">
      <dsp:nvSpPr>
        <dsp:cNvPr id="0" name=""/>
        <dsp:cNvSpPr/>
      </dsp:nvSpPr>
      <dsp:spPr>
        <a:xfrm>
          <a:off x="3373994" y="2855"/>
          <a:ext cx="2274580" cy="568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Compra de serviço</a:t>
          </a:r>
        </a:p>
      </dsp:txBody>
      <dsp:txXfrm>
        <a:off x="3390649" y="19510"/>
        <a:ext cx="2241270" cy="535335"/>
      </dsp:txXfrm>
    </dsp:sp>
    <dsp:sp modelId="{9B0976DA-B9B5-4770-BCC4-4C16453DE477}">
      <dsp:nvSpPr>
        <dsp:cNvPr id="0" name=""/>
        <dsp:cNvSpPr/>
      </dsp:nvSpPr>
      <dsp:spPr>
        <a:xfrm rot="5229119">
          <a:off x="4480562" y="621257"/>
          <a:ext cx="99635" cy="99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66716"/>
            <a:satOff val="-3079"/>
            <a:lumOff val="142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CC852-7647-47C0-93FA-7880FDE67AE6}">
      <dsp:nvSpPr>
        <dsp:cNvPr id="0" name=""/>
        <dsp:cNvSpPr/>
      </dsp:nvSpPr>
      <dsp:spPr>
        <a:xfrm>
          <a:off x="3412184" y="770526"/>
          <a:ext cx="2274580" cy="5686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Pagamento por preço do serviço  (ou TABELA SUS)</a:t>
          </a:r>
        </a:p>
      </dsp:txBody>
      <dsp:txXfrm>
        <a:off x="3428839" y="787181"/>
        <a:ext cx="2241270" cy="535335"/>
      </dsp:txXfrm>
    </dsp:sp>
    <dsp:sp modelId="{3BB8DC3F-21EC-4141-A9DF-0C81F51736D1}">
      <dsp:nvSpPr>
        <dsp:cNvPr id="0" name=""/>
        <dsp:cNvSpPr/>
      </dsp:nvSpPr>
      <dsp:spPr>
        <a:xfrm rot="5400000">
          <a:off x="4499718" y="1388928"/>
          <a:ext cx="99512" cy="99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F8BE67-9162-48E0-8CBA-7DB26023BD48}">
      <dsp:nvSpPr>
        <dsp:cNvPr id="0" name=""/>
        <dsp:cNvSpPr/>
      </dsp:nvSpPr>
      <dsp:spPr>
        <a:xfrm>
          <a:off x="3412184" y="1538197"/>
          <a:ext cx="2274580" cy="81184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Poder Público: orientado pela Lei 8.666/93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contratado: Regulada pelos termos do contrato</a:t>
          </a:r>
        </a:p>
      </dsp:txBody>
      <dsp:txXfrm>
        <a:off x="3435962" y="1561975"/>
        <a:ext cx="2227024" cy="764287"/>
      </dsp:txXfrm>
    </dsp:sp>
    <dsp:sp modelId="{226D5C62-B132-4DD3-B9D1-74EAE0DC04D5}">
      <dsp:nvSpPr>
        <dsp:cNvPr id="0" name=""/>
        <dsp:cNvSpPr/>
      </dsp:nvSpPr>
      <dsp:spPr>
        <a:xfrm rot="5400000">
          <a:off x="4499718" y="2399797"/>
          <a:ext cx="99512" cy="99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333433"/>
            <a:satOff val="-6157"/>
            <a:lumOff val="285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879357-8216-4E81-888A-DFEB46B91003}">
      <dsp:nvSpPr>
        <dsp:cNvPr id="0" name=""/>
        <dsp:cNvSpPr/>
      </dsp:nvSpPr>
      <dsp:spPr>
        <a:xfrm>
          <a:off x="3412184" y="2549066"/>
          <a:ext cx="2274580" cy="5686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Licitação: escolha da melhor proposta: técnica e preço </a:t>
          </a:r>
        </a:p>
      </dsp:txBody>
      <dsp:txXfrm>
        <a:off x="3428839" y="2565721"/>
        <a:ext cx="2241270" cy="535335"/>
      </dsp:txXfrm>
    </dsp:sp>
    <dsp:sp modelId="{AE102AF2-11CB-43C2-BB73-A3F4DE04F2F0}">
      <dsp:nvSpPr>
        <dsp:cNvPr id="0" name=""/>
        <dsp:cNvSpPr/>
      </dsp:nvSpPr>
      <dsp:spPr>
        <a:xfrm>
          <a:off x="5967016" y="2855"/>
          <a:ext cx="2274580" cy="56864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Fomento e parceria</a:t>
          </a:r>
        </a:p>
      </dsp:txBody>
      <dsp:txXfrm>
        <a:off x="5983671" y="19510"/>
        <a:ext cx="2241270" cy="535335"/>
      </dsp:txXfrm>
    </dsp:sp>
    <dsp:sp modelId="{9264B13D-EC45-4756-A319-59B0125A3E4F}">
      <dsp:nvSpPr>
        <dsp:cNvPr id="0" name=""/>
        <dsp:cNvSpPr/>
      </dsp:nvSpPr>
      <dsp:spPr>
        <a:xfrm rot="5400000">
          <a:off x="7054550" y="621257"/>
          <a:ext cx="99512" cy="99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333433"/>
            <a:satOff val="-6157"/>
            <a:lumOff val="285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82CA9E-F707-4C5C-BCBD-B82CE8742AF7}">
      <dsp:nvSpPr>
        <dsp:cNvPr id="0" name=""/>
        <dsp:cNvSpPr/>
      </dsp:nvSpPr>
      <dsp:spPr>
        <a:xfrm>
          <a:off x="5967016" y="770526"/>
          <a:ext cx="2274580" cy="568645"/>
        </a:xfrm>
        <a:prstGeom prst="roundRect">
          <a:avLst>
            <a:gd name="adj" fmla="val 10000"/>
          </a:avLst>
        </a:prstGeom>
        <a:solidFill>
          <a:srgbClr val="F0FEF1">
            <a:alpha val="90000"/>
          </a:srgb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Cálculo do valor do fomento público necessário para ao </a:t>
          </a:r>
          <a:r>
            <a:rPr lang="pt-BR" sz="1100" b="1" kern="1200" dirty="0"/>
            <a:t>cumprimento das metas</a:t>
          </a:r>
        </a:p>
      </dsp:txBody>
      <dsp:txXfrm>
        <a:off x="5983671" y="787181"/>
        <a:ext cx="2241270" cy="535335"/>
      </dsp:txXfrm>
    </dsp:sp>
    <dsp:sp modelId="{14B08C50-C3B6-48CA-AC87-EB9A30F845C6}">
      <dsp:nvSpPr>
        <dsp:cNvPr id="0" name=""/>
        <dsp:cNvSpPr/>
      </dsp:nvSpPr>
      <dsp:spPr>
        <a:xfrm rot="5400000">
          <a:off x="7054550" y="1388928"/>
          <a:ext cx="99512" cy="99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7F60F6-52C4-4542-9FE2-86D92062C979}">
      <dsp:nvSpPr>
        <dsp:cNvPr id="0" name=""/>
        <dsp:cNvSpPr/>
      </dsp:nvSpPr>
      <dsp:spPr>
        <a:xfrm>
          <a:off x="5967016" y="1538197"/>
          <a:ext cx="2274580" cy="812036"/>
        </a:xfrm>
        <a:prstGeom prst="roundRect">
          <a:avLst>
            <a:gd name="adj" fmla="val 10000"/>
          </a:avLst>
        </a:prstGeom>
        <a:solidFill>
          <a:srgbClr val="F0FEF1">
            <a:alpha val="90000"/>
          </a:srgb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Poder Público: orientado pela Lei 4.320/64 e leis específicas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fomentada: Regulada pelos termos do ajuste</a:t>
          </a:r>
        </a:p>
      </dsp:txBody>
      <dsp:txXfrm>
        <a:off x="5990800" y="1561981"/>
        <a:ext cx="2227012" cy="764468"/>
      </dsp:txXfrm>
    </dsp:sp>
    <dsp:sp modelId="{AA38B155-B998-4258-A1AC-78B96570D558}">
      <dsp:nvSpPr>
        <dsp:cNvPr id="0" name=""/>
        <dsp:cNvSpPr/>
      </dsp:nvSpPr>
      <dsp:spPr>
        <a:xfrm rot="5400000">
          <a:off x="7054550" y="2399990"/>
          <a:ext cx="99512" cy="99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66716"/>
            <a:satOff val="-3079"/>
            <a:lumOff val="142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266184-4C0E-4B43-B483-9A8CDC95A428}">
      <dsp:nvSpPr>
        <dsp:cNvPr id="0" name=""/>
        <dsp:cNvSpPr/>
      </dsp:nvSpPr>
      <dsp:spPr>
        <a:xfrm>
          <a:off x="5967016" y="2549260"/>
          <a:ext cx="2274580" cy="568645"/>
        </a:xfrm>
        <a:prstGeom prst="roundRect">
          <a:avLst>
            <a:gd name="adj" fmla="val 10000"/>
          </a:avLst>
        </a:prstGeom>
        <a:solidFill>
          <a:srgbClr val="F0FEF1">
            <a:alpha val="90000"/>
          </a:srgb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Regulada pelos termos do ajuste</a:t>
          </a:r>
        </a:p>
      </dsp:txBody>
      <dsp:txXfrm>
        <a:off x="5983671" y="2565915"/>
        <a:ext cx="2241270" cy="535335"/>
      </dsp:txXfrm>
    </dsp:sp>
    <dsp:sp modelId="{701B2302-DC14-43F7-94C5-DD4F894A9A49}">
      <dsp:nvSpPr>
        <dsp:cNvPr id="0" name=""/>
        <dsp:cNvSpPr/>
      </dsp:nvSpPr>
      <dsp:spPr>
        <a:xfrm rot="5400000">
          <a:off x="7054550" y="3167661"/>
          <a:ext cx="99512" cy="99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83358"/>
            <a:satOff val="-1539"/>
            <a:lumOff val="71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0FF37B-3175-445C-8610-7887EE786D86}">
      <dsp:nvSpPr>
        <dsp:cNvPr id="0" name=""/>
        <dsp:cNvSpPr/>
      </dsp:nvSpPr>
      <dsp:spPr>
        <a:xfrm>
          <a:off x="5967016" y="3316931"/>
          <a:ext cx="2274580" cy="568645"/>
        </a:xfrm>
        <a:prstGeom prst="roundRect">
          <a:avLst>
            <a:gd name="adj" fmla="val 10000"/>
          </a:avLst>
        </a:prstGeom>
        <a:solidFill>
          <a:srgbClr val="F0FEF1">
            <a:alpha val="90000"/>
          </a:srgb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Seleção: escolha da parceira adequada</a:t>
          </a:r>
        </a:p>
      </dsp:txBody>
      <dsp:txXfrm>
        <a:off x="5983671" y="3333586"/>
        <a:ext cx="2241270" cy="535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E217C-0ECE-460A-B9E7-D2CCC5F29B8F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E68A-7D40-4215-A29F-39AE1DD1A3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22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E68A-7D40-4215-A29F-39AE1DD1A31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E68A-7D40-4215-A29F-39AE1DD1A31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E68A-7D40-4215-A29F-39AE1DD1A31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23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FF6B-72AE-4513-952C-01D478FE369F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98F-1947-4C3C-86C1-632CAAFD71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05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FF6B-72AE-4513-952C-01D478FE369F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98F-1947-4C3C-86C1-632CAAFD71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21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7BED-568A-414E-9918-5318714B156C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19E0-9E54-4207-97EF-32266B7008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019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7BED-568A-414E-9918-5318714B156C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19E0-9E54-4207-97EF-32266B7008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05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7BED-568A-414E-9918-5318714B156C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19E0-9E54-4207-97EF-32266B7008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687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7BED-568A-414E-9918-5318714B156C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19E0-9E54-4207-97EF-32266B7008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12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7BED-568A-414E-9918-5318714B156C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19E0-9E54-4207-97EF-32266B7008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076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7BED-568A-414E-9918-5318714B156C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19E0-9E54-4207-97EF-32266B7008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333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7BED-568A-414E-9918-5318714B156C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19E0-9E54-4207-97EF-32266B7008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759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7BED-568A-414E-9918-5318714B156C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19E0-9E54-4207-97EF-32266B7008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76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076056" y="1023578"/>
            <a:ext cx="3384376" cy="3096344"/>
          </a:xfrm>
        </p:spPr>
        <p:txBody>
          <a:bodyPr>
            <a:noAutofit/>
          </a:bodyPr>
          <a:lstStyle>
            <a:lvl1pPr algn="l">
              <a:defRPr sz="3600" b="0" cap="all" baseline="0">
                <a:solidFill>
                  <a:srgbClr val="80C8A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rasandina Ultra" pitchFamily="50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4784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7BED-568A-414E-9918-5318714B156C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19E0-9E54-4207-97EF-32266B7008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529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7BED-568A-414E-9918-5318714B156C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19E0-9E54-4207-97EF-32266B7008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372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7BED-568A-414E-9918-5318714B156C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19E0-9E54-4207-97EF-32266B7008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52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5040560" cy="936104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80C8A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rasandina Ultra" pitchFamily="50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707654"/>
            <a:ext cx="5544616" cy="36004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326277"/>
                </a:solidFill>
                <a:latin typeface="Roboto" panose="02000000000000000000" pitchFamily="2" charset="0"/>
                <a:ea typeface="Roboto" panose="02000000000000000000" pitchFamily="2" charset="0"/>
                <a:cs typeface="Trasandina Book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001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FF6B-72AE-4513-952C-01D478FE369F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98F-1947-4C3C-86C1-632CAAFD71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23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FF6B-72AE-4513-952C-01D478FE369F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98F-1947-4C3C-86C1-632CAAFD71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48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FF6B-72AE-4513-952C-01D478FE369F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98F-1947-4C3C-86C1-632CAAFD71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81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FF6B-72AE-4513-952C-01D478FE369F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98F-1947-4C3C-86C1-632CAAFD71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34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FF6B-72AE-4513-952C-01D478FE369F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98F-1947-4C3C-86C1-632CAAFD71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84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FF6B-72AE-4513-952C-01D478FE369F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98F-1947-4C3C-86C1-632CAAFD71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20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BFF6B-72AE-4513-952C-01D478FE369F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3A98F-1947-4C3C-86C1-632CAAFD71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6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47BED-568A-414E-9918-5318714B156C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A19E0-9E54-4207-97EF-32266B7008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3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oleObject" Target="../embeddings/oleObject4.bin"/><Relationship Id="rId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9.wmf"/><Relationship Id="rId9" Type="http://schemas.microsoft.com/office/2007/relationships/diagramDrawing" Target="../diagrams/drawing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oleObject" Target="../embeddings/oleObject4.bin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image" Target="../media/image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png"/><Relationship Id="rId4" Type="http://schemas.openxmlformats.org/officeDocument/2006/relationships/image" Target="../media/image9.wmf"/><Relationship Id="rId9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17.xml"/><Relationship Id="rId11" Type="http://schemas.openxmlformats.org/officeDocument/2006/relationships/image" Target="../media/image9.wmf"/><Relationship Id="rId5" Type="http://schemas.openxmlformats.org/officeDocument/2006/relationships/diagramLayout" Target="../diagrams/layout17.xml"/><Relationship Id="rId10" Type="http://schemas.openxmlformats.org/officeDocument/2006/relationships/oleObject" Target="../embeddings/oleObject4.bin"/><Relationship Id="rId4" Type="http://schemas.openxmlformats.org/officeDocument/2006/relationships/diagramData" Target="../diagrams/data17.xml"/><Relationship Id="rId9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9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notesSlide" Target="../notesSlides/notesSlide2.xml"/><Relationship Id="rId7" Type="http://schemas.openxmlformats.org/officeDocument/2006/relationships/diagramData" Target="../diagrams/data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microsoft.com/office/2007/relationships/diagramDrawing" Target="../diagrams/drawing3.xml"/><Relationship Id="rId5" Type="http://schemas.openxmlformats.org/officeDocument/2006/relationships/oleObject" Target="../embeddings/oleObject1.bin"/><Relationship Id="rId10" Type="http://schemas.openxmlformats.org/officeDocument/2006/relationships/diagramColors" Target="../diagrams/colors3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01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A178DF-EBE7-4916-8DFA-88BC9947E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1110"/>
          <a:stretch/>
        </p:blipFill>
        <p:spPr>
          <a:xfrm>
            <a:off x="2267744" y="78260"/>
            <a:ext cx="4572000" cy="2304256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BC62BE7D-D387-4553-B3F7-031670B73260}"/>
              </a:ext>
            </a:extLst>
          </p:cNvPr>
          <p:cNvCxnSpPr/>
          <p:nvPr/>
        </p:nvCxnSpPr>
        <p:spPr>
          <a:xfrm>
            <a:off x="959912" y="2427288"/>
            <a:ext cx="741682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481269A9-650F-444A-BD13-F3D889ECB227}"/>
              </a:ext>
            </a:extLst>
          </p:cNvPr>
          <p:cNvSpPr/>
          <p:nvPr/>
        </p:nvSpPr>
        <p:spPr>
          <a:xfrm>
            <a:off x="291264" y="2283718"/>
            <a:ext cx="1337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+</a:t>
            </a:r>
            <a:endParaRPr lang="pt-B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B598C66-B055-41A9-87F7-8C79BC5A84CB}"/>
              </a:ext>
            </a:extLst>
          </p:cNvPr>
          <p:cNvSpPr/>
          <p:nvPr/>
        </p:nvSpPr>
        <p:spPr>
          <a:xfrm>
            <a:off x="7956376" y="2263777"/>
            <a:ext cx="84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+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F0428A5-E89D-400D-A544-1804323E4CDC}"/>
              </a:ext>
            </a:extLst>
          </p:cNvPr>
          <p:cNvSpPr txBox="1"/>
          <p:nvPr/>
        </p:nvSpPr>
        <p:spPr>
          <a:xfrm>
            <a:off x="1150521" y="2894024"/>
            <a:ext cx="32276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Direito Público/ Poder de Estado</a:t>
            </a:r>
          </a:p>
          <a:p>
            <a:r>
              <a:rPr lang="pt-BR" dirty="0"/>
              <a:t>Defesa do interesse público</a:t>
            </a:r>
          </a:p>
          <a:p>
            <a:r>
              <a:rPr lang="pt-BR" dirty="0"/>
              <a:t>Estrutura pública</a:t>
            </a:r>
          </a:p>
          <a:p>
            <a:r>
              <a:rPr lang="pt-BR" dirty="0"/>
              <a:t>Governança Pública</a:t>
            </a:r>
          </a:p>
          <a:p>
            <a:r>
              <a:rPr lang="pt-BR" dirty="0"/>
              <a:t>Financiamento Público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40AF738-851B-4F4D-88EE-BDDB3A6DC554}"/>
              </a:ext>
            </a:extLst>
          </p:cNvPr>
          <p:cNvSpPr/>
          <p:nvPr/>
        </p:nvSpPr>
        <p:spPr>
          <a:xfrm>
            <a:off x="890477" y="2570859"/>
            <a:ext cx="14761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000" b="1" cap="none" spc="0" dirty="0">
                <a:ln/>
                <a:solidFill>
                  <a:schemeClr val="accent3"/>
                </a:solidFill>
                <a:effectLst/>
              </a:rPr>
              <a:t>público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0DEDF2E-1256-4E6D-8262-0433EEB7F0B6}"/>
              </a:ext>
            </a:extLst>
          </p:cNvPr>
          <p:cNvSpPr/>
          <p:nvPr/>
        </p:nvSpPr>
        <p:spPr>
          <a:xfrm>
            <a:off x="6941673" y="2575861"/>
            <a:ext cx="14761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000" b="1" cap="none" spc="0" dirty="0">
                <a:ln/>
                <a:solidFill>
                  <a:schemeClr val="accent3"/>
                </a:solidFill>
                <a:effectLst/>
              </a:rPr>
              <a:t>privado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6B636D2-45E8-4723-9197-6CDFBF6EE95A}"/>
              </a:ext>
            </a:extLst>
          </p:cNvPr>
          <p:cNvSpPr txBox="1"/>
          <p:nvPr/>
        </p:nvSpPr>
        <p:spPr>
          <a:xfrm>
            <a:off x="5378471" y="2894023"/>
            <a:ext cx="2783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Direito Privado</a:t>
            </a:r>
          </a:p>
          <a:p>
            <a:pPr algn="r"/>
            <a:r>
              <a:rPr lang="pt-BR" dirty="0"/>
              <a:t>Defesa do interesse privado</a:t>
            </a:r>
          </a:p>
          <a:p>
            <a:pPr algn="r"/>
            <a:r>
              <a:rPr lang="pt-BR" dirty="0"/>
              <a:t>Estrutura privada</a:t>
            </a:r>
          </a:p>
          <a:p>
            <a:pPr algn="r"/>
            <a:r>
              <a:rPr lang="pt-BR" dirty="0"/>
              <a:t>Governança Privada</a:t>
            </a:r>
          </a:p>
          <a:p>
            <a:pPr algn="r"/>
            <a:r>
              <a:rPr lang="pt-BR" dirty="0"/>
              <a:t>Financiamento Privado</a:t>
            </a:r>
          </a:p>
        </p:txBody>
      </p:sp>
    </p:spTree>
    <p:extLst>
      <p:ext uri="{BB962C8B-B14F-4D97-AF65-F5344CB8AC3E}">
        <p14:creationId xmlns:p14="http://schemas.microsoft.com/office/powerpoint/2010/main" val="343423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CF6D5-D36C-4F8E-828D-1CA14D2E4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5486"/>
            <a:ext cx="7992888" cy="936104"/>
          </a:xfrm>
        </p:spPr>
        <p:txBody>
          <a:bodyPr>
            <a:normAutofit/>
          </a:bodyPr>
          <a:lstStyle/>
          <a:p>
            <a:r>
              <a:rPr lang="pt-BR" sz="2400" cap="none" dirty="0"/>
              <a:t>Voto-Vista do Min. Luiz </a:t>
            </a:r>
            <a:r>
              <a:rPr lang="pt-BR" sz="2400" cap="none" dirty="0" err="1"/>
              <a:t>Fux</a:t>
            </a:r>
            <a:r>
              <a:rPr lang="pt-BR" sz="2400" cap="none" dirty="0"/>
              <a:t>, ADI 1923-7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6EBB52-0B29-45F4-ADAD-FC74734A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0"/>
            <a:ext cx="7632848" cy="4392488"/>
          </a:xfrm>
        </p:spPr>
        <p:txBody>
          <a:bodyPr>
            <a:noAutofit/>
          </a:bodyPr>
          <a:lstStyle/>
          <a:p>
            <a:pPr algn="just"/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“... a </a:t>
            </a: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do Estado no domínio econômico e social pode ocorrer de forma direta indireta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como ensina Floriano Azevedo Marques Neto: enquanto na primeira hipótese cabe ao aparelho estatal a disponibilização de utilidades materiais aos beneficiários, na segunda hipótese </a:t>
            </a: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Estado faz uso de seu instrumental jurídico para estimular a que os próprios particulares executem atividades de interesses públicos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 </a:t>
            </a:r>
            <a:r>
              <a:rPr lang="pt-BR" b="1" i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através da regulação</a:t>
            </a:r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coercitividade, seja </a:t>
            </a:r>
            <a:r>
              <a:rPr lang="pt-BR" b="1" i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através do fomento</a:t>
            </a: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fazendo uso de incentivos e estímulos a comportamentos voluntários.</a:t>
            </a:r>
          </a:p>
          <a:p>
            <a:pPr algn="just"/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4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CF6D5-D36C-4F8E-828D-1CA14D2E4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5486"/>
            <a:ext cx="7992888" cy="936104"/>
          </a:xfrm>
        </p:spPr>
        <p:txBody>
          <a:bodyPr>
            <a:normAutofit/>
          </a:bodyPr>
          <a:lstStyle/>
          <a:p>
            <a:r>
              <a:rPr lang="pt-BR" sz="2400" cap="none" dirty="0"/>
              <a:t>Voto-Vista do Min. Luiz </a:t>
            </a:r>
            <a:r>
              <a:rPr lang="pt-BR" sz="2400" cap="none" dirty="0" err="1"/>
              <a:t>Fux</a:t>
            </a:r>
            <a:r>
              <a:rPr lang="pt-BR" sz="2400" cap="none" dirty="0"/>
              <a:t>, ADI 1923-7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6EBB52-0B29-45F4-ADAD-FC74734A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656" y="1491630"/>
            <a:ext cx="6048672" cy="2610482"/>
          </a:xfrm>
        </p:spPr>
        <p:txBody>
          <a:bodyPr>
            <a:noAutofit/>
          </a:bodyPr>
          <a:lstStyle/>
          <a:p>
            <a:pPr algn="just"/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“Como regra, </a:t>
            </a:r>
            <a:r>
              <a:rPr lang="pt-BR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 aos agentes eleitos a definição de qual modelo de intervenção, direta ou indireta,</a:t>
            </a:r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será mais eficaz no atingimento das metas coletivas conclamadas pela sociedade brasileira, definindo o modelo de atuação que se mostre mais consentâneo com o projeto político vencedor do pleito eleitoral.”</a:t>
            </a:r>
          </a:p>
          <a:p>
            <a:pPr algn="just"/>
            <a:endParaRPr lang="pt-BR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4CA513-C707-4EDF-8A23-09E737826A59}"/>
              </a:ext>
            </a:extLst>
          </p:cNvPr>
          <p:cNvSpPr txBox="1"/>
          <p:nvPr/>
        </p:nvSpPr>
        <p:spPr>
          <a:xfrm>
            <a:off x="4572000" y="401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898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5BBA57B-2421-4E0F-AFCB-7A9D2A81E798}"/>
              </a:ext>
            </a:extLst>
          </p:cNvPr>
          <p:cNvGraphicFramePr/>
          <p:nvPr>
            <p:extLst/>
          </p:nvPr>
        </p:nvGraphicFramePr>
        <p:xfrm>
          <a:off x="323528" y="123478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73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7074" y="952141"/>
            <a:ext cx="4464496" cy="3096344"/>
          </a:xfrm>
        </p:spPr>
        <p:txBody>
          <a:bodyPr/>
          <a:lstStyle/>
          <a:p>
            <a:r>
              <a:rPr lang="pt-BR" sz="2800" cap="small" dirty="0">
                <a:solidFill>
                  <a:schemeClr val="accent1">
                    <a:lumMod val="75000"/>
                  </a:schemeClr>
                </a:solidFill>
              </a:rPr>
              <a:t>Aspectos relevantes da Contratualização no SUS</a:t>
            </a:r>
            <a:br>
              <a:rPr lang="pt-BR" sz="2800" cap="smal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800" cap="small" dirty="0">
                <a:solidFill>
                  <a:schemeClr val="tx1"/>
                </a:solidFill>
              </a:rPr>
              <a:t>dinâmica</a:t>
            </a:r>
            <a:br>
              <a:rPr lang="pt-BR" sz="2800" cap="small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BCEEC6-ACCE-459B-AA0C-16A777920B93}"/>
              </a:ext>
            </a:extLst>
          </p:cNvPr>
          <p:cNvSpPr txBox="1"/>
          <p:nvPr/>
        </p:nvSpPr>
        <p:spPr>
          <a:xfrm rot="5400000">
            <a:off x="6198568" y="10976603"/>
            <a:ext cx="10615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>
                <a:latin typeface="Nirmala UI" panose="020B0502040204020203" pitchFamily="34" charset="0"/>
                <a:cs typeface="Nirmala UI" panose="020B0502040204020203" pitchFamily="34" charset="0"/>
              </a:rPr>
              <a:t>Fonte: VABS/2017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DF8913-52FB-4650-8A7D-6AF6737CEED0}"/>
              </a:ext>
            </a:extLst>
          </p:cNvPr>
          <p:cNvSpPr txBox="1"/>
          <p:nvPr/>
        </p:nvSpPr>
        <p:spPr>
          <a:xfrm>
            <a:off x="5652120" y="365187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pt-BR" sz="2800" dirty="0"/>
            </a:br>
            <a:r>
              <a:rPr lang="pt-BR" dirty="0"/>
              <a:t>Congresso Conasems </a:t>
            </a:r>
            <a:br>
              <a:rPr lang="pt-BR" dirty="0"/>
            </a:br>
            <a:r>
              <a:rPr lang="pt-BR" dirty="0"/>
              <a:t>Brasília, 13.07.2017</a:t>
            </a:r>
          </a:p>
        </p:txBody>
      </p:sp>
    </p:spTree>
    <p:extLst>
      <p:ext uri="{BB962C8B-B14F-4D97-AF65-F5344CB8AC3E}">
        <p14:creationId xmlns:p14="http://schemas.microsoft.com/office/powerpoint/2010/main" val="3615965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92AE0F5-928B-46C0-876C-432C349ED7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026"/>
          <a:stretch/>
        </p:blipFill>
        <p:spPr>
          <a:xfrm>
            <a:off x="179512" y="28450"/>
            <a:ext cx="2888421" cy="44234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2A0613F-45B7-4F9D-9D99-E8799A47C5A9}"/>
              </a:ext>
            </a:extLst>
          </p:cNvPr>
          <p:cNvSpPr txBox="1"/>
          <p:nvPr/>
        </p:nvSpPr>
        <p:spPr>
          <a:xfrm>
            <a:off x="3995936" y="647411"/>
            <a:ext cx="4432202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50" dirty="0"/>
              <a:t>A Secretaria Municipal de Saúde </a:t>
            </a:r>
            <a:r>
              <a:rPr lang="pt-BR" sz="4050" dirty="0" err="1"/>
              <a:t>contratualiza</a:t>
            </a:r>
            <a:r>
              <a:rPr lang="pt-BR" sz="4050" dirty="0"/>
              <a:t> ações e serviços de saúde?</a:t>
            </a:r>
          </a:p>
        </p:txBody>
      </p:sp>
    </p:spTree>
    <p:extLst>
      <p:ext uri="{BB962C8B-B14F-4D97-AF65-F5344CB8AC3E}">
        <p14:creationId xmlns:p14="http://schemas.microsoft.com/office/powerpoint/2010/main" val="89195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C0812D5-1000-4766-93F3-EFB1AC9792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026"/>
          <a:stretch/>
        </p:blipFill>
        <p:spPr>
          <a:xfrm>
            <a:off x="251520" y="30582"/>
            <a:ext cx="2888421" cy="44234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B4EC202-5905-45E0-A319-4B13A7DE1FFC}"/>
              </a:ext>
            </a:extLst>
          </p:cNvPr>
          <p:cNvSpPr txBox="1"/>
          <p:nvPr/>
        </p:nvSpPr>
        <p:spPr>
          <a:xfrm>
            <a:off x="4633588" y="938084"/>
            <a:ext cx="3866558" cy="2746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300" dirty="0"/>
              <a:t>A Secretaria de Saúde </a:t>
            </a:r>
            <a:r>
              <a:rPr lang="pt-BR" sz="4050" dirty="0">
                <a:solidFill>
                  <a:schemeClr val="accent2"/>
                </a:solidFill>
              </a:rPr>
              <a:t>contrata</a:t>
            </a:r>
            <a:r>
              <a:rPr lang="pt-BR" sz="3300" dirty="0"/>
              <a:t> serviços/ações de saúde  no setor privado?</a:t>
            </a:r>
          </a:p>
        </p:txBody>
      </p:sp>
    </p:spTree>
    <p:extLst>
      <p:ext uri="{BB962C8B-B14F-4D97-AF65-F5344CB8AC3E}">
        <p14:creationId xmlns:p14="http://schemas.microsoft.com/office/powerpoint/2010/main" val="306718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CF36043-397B-4706-8AA4-939055797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026"/>
          <a:stretch/>
        </p:blipFill>
        <p:spPr>
          <a:xfrm>
            <a:off x="251520" y="51470"/>
            <a:ext cx="2888421" cy="44234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0126C9E-597F-4477-8321-62870DFA4302}"/>
              </a:ext>
            </a:extLst>
          </p:cNvPr>
          <p:cNvSpPr txBox="1"/>
          <p:nvPr/>
        </p:nvSpPr>
        <p:spPr>
          <a:xfrm>
            <a:off x="4633588" y="982055"/>
            <a:ext cx="38665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50" dirty="0"/>
              <a:t>A Secretaria de Saúde pactua metas com a rede pública?</a:t>
            </a:r>
          </a:p>
        </p:txBody>
      </p:sp>
    </p:spTree>
    <p:extLst>
      <p:ext uri="{BB962C8B-B14F-4D97-AF65-F5344CB8AC3E}">
        <p14:creationId xmlns:p14="http://schemas.microsoft.com/office/powerpoint/2010/main" val="611490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309D20A-6AF8-4E6E-8C56-B6D57A4F8A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026"/>
          <a:stretch/>
        </p:blipFill>
        <p:spPr>
          <a:xfrm>
            <a:off x="251520" y="123478"/>
            <a:ext cx="2888421" cy="44234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848D4EA-E67E-42C6-AF73-7D329ABED283}"/>
              </a:ext>
            </a:extLst>
          </p:cNvPr>
          <p:cNvSpPr txBox="1"/>
          <p:nvPr/>
        </p:nvSpPr>
        <p:spPr>
          <a:xfrm>
            <a:off x="4355976" y="91822"/>
            <a:ext cx="3866558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50" dirty="0"/>
              <a:t>A Secretaria de Saúde </a:t>
            </a:r>
            <a:r>
              <a:rPr lang="pt-BR" sz="4050" dirty="0" err="1"/>
              <a:t>contratualiza</a:t>
            </a:r>
            <a:r>
              <a:rPr lang="pt-BR" sz="4050" dirty="0"/>
              <a:t> serviços/ações de saúde de outros municípios?</a:t>
            </a:r>
          </a:p>
        </p:txBody>
      </p:sp>
    </p:spTree>
    <p:extLst>
      <p:ext uri="{BB962C8B-B14F-4D97-AF65-F5344CB8AC3E}">
        <p14:creationId xmlns:p14="http://schemas.microsoft.com/office/powerpoint/2010/main" val="354492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AC824EC-7203-41F6-9B22-457F3959DE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026"/>
          <a:stretch/>
        </p:blipFill>
        <p:spPr>
          <a:xfrm>
            <a:off x="323528" y="51470"/>
            <a:ext cx="2888421" cy="44234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0E4A9A0-7948-40FA-8F52-9F475C21C98F}"/>
              </a:ext>
            </a:extLst>
          </p:cNvPr>
          <p:cNvSpPr txBox="1"/>
          <p:nvPr/>
        </p:nvSpPr>
        <p:spPr>
          <a:xfrm>
            <a:off x="3924300" y="693514"/>
            <a:ext cx="3866558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300" dirty="0"/>
              <a:t>Quais as principais dificuldades e problemas enfrentados na contratualização/ contratação?</a:t>
            </a:r>
          </a:p>
        </p:txBody>
      </p:sp>
    </p:spTree>
    <p:extLst>
      <p:ext uri="{BB962C8B-B14F-4D97-AF65-F5344CB8AC3E}">
        <p14:creationId xmlns:p14="http://schemas.microsoft.com/office/powerpoint/2010/main" val="246591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1922" y="1023578"/>
            <a:ext cx="4228550" cy="3096344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Curso</a:t>
            </a:r>
            <a:r>
              <a:rPr lang="pt-BR" dirty="0"/>
              <a:t> </a:t>
            </a:r>
            <a:br>
              <a:rPr lang="pt-BR" dirty="0"/>
            </a:br>
            <a:r>
              <a:rPr lang="pt-BR" sz="2400" b="1" dirty="0"/>
              <a:t>gestão municipal da saúde e a relação com o setor privado sem fins lucrativos</a:t>
            </a:r>
            <a:br>
              <a:rPr lang="pt-BR" sz="2400" b="1" dirty="0"/>
            </a:br>
            <a:br>
              <a:rPr lang="pt-BR" sz="2400" b="1" dirty="0"/>
            </a:b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Brasília, 15.07.2017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BCEEC6-ACCE-459B-AA0C-16A777920B93}"/>
              </a:ext>
            </a:extLst>
          </p:cNvPr>
          <p:cNvSpPr txBox="1"/>
          <p:nvPr/>
        </p:nvSpPr>
        <p:spPr>
          <a:xfrm rot="5400000">
            <a:off x="6198568" y="10976603"/>
            <a:ext cx="10615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>
                <a:latin typeface="Nirmala UI" panose="020B0502040204020203" pitchFamily="34" charset="0"/>
                <a:cs typeface="Nirmala UI" panose="020B0502040204020203" pitchFamily="34" charset="0"/>
              </a:rPr>
              <a:t>Fonte: VABS/2017</a:t>
            </a:r>
          </a:p>
        </p:txBody>
      </p:sp>
    </p:spTree>
    <p:extLst>
      <p:ext uri="{BB962C8B-B14F-4D97-AF65-F5344CB8AC3E}">
        <p14:creationId xmlns:p14="http://schemas.microsoft.com/office/powerpoint/2010/main" val="86701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22D4F41-C832-4A82-BBD1-E69EDC0DDC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026"/>
          <a:stretch/>
        </p:blipFill>
        <p:spPr>
          <a:xfrm>
            <a:off x="395536" y="123478"/>
            <a:ext cx="2888421" cy="442341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F40AECA-109B-4EFE-9190-4DB84EA97042}"/>
              </a:ext>
            </a:extLst>
          </p:cNvPr>
          <p:cNvSpPr/>
          <p:nvPr/>
        </p:nvSpPr>
        <p:spPr>
          <a:xfrm>
            <a:off x="4283969" y="1030980"/>
            <a:ext cx="43324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300" dirty="0"/>
              <a:t>As Secretarias tem estrutura para acompanhar e fiscalizar os contratos/convênios?</a:t>
            </a:r>
          </a:p>
        </p:txBody>
      </p:sp>
    </p:spTree>
    <p:extLst>
      <p:ext uri="{BB962C8B-B14F-4D97-AF65-F5344CB8AC3E}">
        <p14:creationId xmlns:p14="http://schemas.microsoft.com/office/powerpoint/2010/main" val="74758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9992" y="1419622"/>
            <a:ext cx="4464496" cy="3096344"/>
          </a:xfrm>
        </p:spPr>
        <p:txBody>
          <a:bodyPr/>
          <a:lstStyle/>
          <a:p>
            <a:r>
              <a:rPr lang="pt-BR" sz="2800" cap="small" dirty="0">
                <a:solidFill>
                  <a:schemeClr val="accent1">
                    <a:lumMod val="75000"/>
                  </a:schemeClr>
                </a:solidFill>
              </a:rPr>
              <a:t>Aspectos relevantes da Contratualização no SUS</a:t>
            </a:r>
            <a:br>
              <a:rPr lang="pt-BR" sz="2800" cap="small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BCEEC6-ACCE-459B-AA0C-16A777920B93}"/>
              </a:ext>
            </a:extLst>
          </p:cNvPr>
          <p:cNvSpPr txBox="1"/>
          <p:nvPr/>
        </p:nvSpPr>
        <p:spPr>
          <a:xfrm rot="5400000">
            <a:off x="6198568" y="10976603"/>
            <a:ext cx="10615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>
                <a:latin typeface="Nirmala UI" panose="020B0502040204020203" pitchFamily="34" charset="0"/>
                <a:cs typeface="Nirmala UI" panose="020B0502040204020203" pitchFamily="34" charset="0"/>
              </a:rPr>
              <a:t>Fonte: VABS/2017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DF8913-52FB-4650-8A7D-6AF6737CEED0}"/>
              </a:ext>
            </a:extLst>
          </p:cNvPr>
          <p:cNvSpPr txBox="1"/>
          <p:nvPr/>
        </p:nvSpPr>
        <p:spPr>
          <a:xfrm>
            <a:off x="5652120" y="365187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Valéria </a:t>
            </a:r>
            <a:r>
              <a:rPr lang="pt-BR" sz="2800" dirty="0" err="1"/>
              <a:t>A.B.Salgado</a:t>
            </a:r>
            <a:br>
              <a:rPr lang="pt-BR" sz="2800" dirty="0"/>
            </a:br>
            <a:r>
              <a:rPr lang="pt-BR" dirty="0"/>
              <a:t>Congresso Conasems </a:t>
            </a:r>
            <a:br>
              <a:rPr lang="pt-BR" dirty="0"/>
            </a:br>
            <a:r>
              <a:rPr lang="pt-BR" dirty="0"/>
              <a:t>Brasília, 13.07.2017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F5F5A87-3C9C-4850-9FCD-14F66D2644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68144" y="915566"/>
          <a:ext cx="1283478" cy="121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CorelDRAW" r:id="rId3" imgW="6918840" imgH="6561000" progId="CorelDraw.Graphic.17">
                  <p:embed/>
                </p:oleObj>
              </mc:Choice>
              <mc:Fallback>
                <p:oleObj name="CorelDRAW" r:id="rId3" imgW="6918840" imgH="6561000" progId="CorelDraw.Graphic.17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F5F5A87-3C9C-4850-9FCD-14F66D2644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8144" y="915566"/>
                        <a:ext cx="1283478" cy="1216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6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118303" y="457737"/>
            <a:ext cx="4824538" cy="415601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413500" y="421733"/>
            <a:ext cx="4752529" cy="4156019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47584281"/>
              </p:ext>
            </p:extLst>
          </p:nvPr>
        </p:nvGraphicFramePr>
        <p:xfrm>
          <a:off x="-468188" y="387176"/>
          <a:ext cx="4392488" cy="413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61595043"/>
              </p:ext>
            </p:extLst>
          </p:nvPr>
        </p:nvGraphicFramePr>
        <p:xfrm>
          <a:off x="4688501" y="138865"/>
          <a:ext cx="4157413" cy="48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600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02A0A-1777-499A-A13A-F18B49CF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97" y="267494"/>
            <a:ext cx="3888432" cy="936104"/>
          </a:xfrm>
        </p:spPr>
        <p:txBody>
          <a:bodyPr>
            <a:noAutofit/>
          </a:bodyPr>
          <a:lstStyle/>
          <a:p>
            <a:r>
              <a:rPr lang="pt-BR" sz="3600" cap="none" dirty="0"/>
              <a:t>O que é fomento público?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3128DC-F01F-498F-A7F4-14804436A7F8}"/>
              </a:ext>
            </a:extLst>
          </p:cNvPr>
          <p:cNvSpPr txBox="1"/>
          <p:nvPr/>
        </p:nvSpPr>
        <p:spPr>
          <a:xfrm>
            <a:off x="4410355" y="627534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administrativa que objetiva  </a:t>
            </a:r>
          </a:p>
          <a:p>
            <a:r>
              <a:rPr lang="pt-BR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induzir e incentivar o Terceiro S</a:t>
            </a:r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etor a atuar na realização de atividades de relevância social. 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</a:t>
            </a:r>
            <a:r>
              <a:rPr lang="pt-BR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suplementar recursos</a:t>
            </a:r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destinados a entidades civis sem fins lucrativos prestadoras de serviços essenciais</a:t>
            </a:r>
          </a:p>
          <a:p>
            <a:endParaRPr lang="pt-BR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Estratégia da Administração Pública </a:t>
            </a:r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estímulo direto</a:t>
            </a:r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sua atuação de reconhecido interesse público.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512943-DBDB-47D8-B402-2114635BC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8" y="1779662"/>
            <a:ext cx="2662745" cy="2331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46CF644A-AA68-4E9F-A3A6-D4BECA4F8835}"/>
              </a:ext>
            </a:extLst>
          </p:cNvPr>
          <p:cNvSpPr/>
          <p:nvPr/>
        </p:nvSpPr>
        <p:spPr>
          <a:xfrm>
            <a:off x="3965816" y="735546"/>
            <a:ext cx="387833" cy="36004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FA0643A-3AED-4639-8D62-3BC19AEF03E3}"/>
              </a:ext>
            </a:extLst>
          </p:cNvPr>
          <p:cNvSpPr/>
          <p:nvPr/>
        </p:nvSpPr>
        <p:spPr>
          <a:xfrm>
            <a:off x="3963123" y="2031690"/>
            <a:ext cx="387833" cy="36004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342D10B-BC51-4510-A240-617968CD11FB}"/>
              </a:ext>
            </a:extLst>
          </p:cNvPr>
          <p:cNvSpPr/>
          <p:nvPr/>
        </p:nvSpPr>
        <p:spPr>
          <a:xfrm>
            <a:off x="3924300" y="3383446"/>
            <a:ext cx="387833" cy="36004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268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AADEF-7B51-449A-8EE8-B49E4F96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3220371" cy="936104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Fomento Público: </a:t>
            </a:r>
            <a:br>
              <a:rPr lang="pt-BR" dirty="0"/>
            </a:b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Lei nº4.320, de 1964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0E5CD5D-30C6-4274-B4D0-84D6CEBBB915}"/>
              </a:ext>
            </a:extLst>
          </p:cNvPr>
          <p:cNvSpPr txBox="1"/>
          <p:nvPr/>
        </p:nvSpPr>
        <p:spPr>
          <a:xfrm>
            <a:off x="4176928" y="267494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u="sng" dirty="0">
                <a:solidFill>
                  <a:schemeClr val="tx2">
                    <a:lumMod val="75000"/>
                  </a:schemeClr>
                </a:solidFill>
              </a:rPr>
              <a:t>Não</a:t>
            </a:r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 está relacionado à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contraprestação direta em bens e serviços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(art. 12, §2º). </a:t>
            </a:r>
          </a:p>
          <a:p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Modalidade de despesa classificada como </a:t>
            </a:r>
            <a:r>
              <a:rPr lang="pt-BR" sz="2400" i="1" dirty="0">
                <a:solidFill>
                  <a:schemeClr val="tx2">
                    <a:lumMod val="75000"/>
                  </a:schemeClr>
                </a:solidFill>
              </a:rPr>
              <a:t>transferência corrente (modalidade 50</a:t>
            </a:r>
            <a:r>
              <a:rPr lang="pt-BR" sz="2100" i="1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endParaRPr lang="pt-BR" sz="21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Diferenciada das despesas de prestação de serviços </a:t>
            </a:r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por entidades públicas ou privadas, classificadas como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aplicações diretas</a:t>
            </a:r>
            <a:r>
              <a:rPr lang="pt-BR" sz="2400" i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modalidade 90).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6484E15-C40B-4473-8CDD-DD99C94C7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3778"/>
            <a:ext cx="2493759" cy="1235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DC2AFF99-3BD2-4D12-91C6-8CFB7D1543D3}"/>
              </a:ext>
            </a:extLst>
          </p:cNvPr>
          <p:cNvSpPr/>
          <p:nvPr/>
        </p:nvSpPr>
        <p:spPr>
          <a:xfrm>
            <a:off x="3666497" y="555526"/>
            <a:ext cx="387833" cy="36004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A09210A-CF89-4BBA-9849-DD9EC8E15033}"/>
              </a:ext>
            </a:extLst>
          </p:cNvPr>
          <p:cNvSpPr/>
          <p:nvPr/>
        </p:nvSpPr>
        <p:spPr>
          <a:xfrm>
            <a:off x="3666496" y="1707654"/>
            <a:ext cx="387833" cy="36004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140D956-2DB2-424B-BB02-50182DA6FEC0}"/>
              </a:ext>
            </a:extLst>
          </p:cNvPr>
          <p:cNvSpPr/>
          <p:nvPr/>
        </p:nvSpPr>
        <p:spPr>
          <a:xfrm>
            <a:off x="3666496" y="3143569"/>
            <a:ext cx="387833" cy="36004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42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AADEF-7B51-449A-8EE8-B49E4F96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9502"/>
            <a:ext cx="3816796" cy="1512168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Formas de fomento público</a:t>
            </a:r>
            <a:br>
              <a:rPr lang="pt-BR" sz="2400" dirty="0"/>
            </a:br>
            <a:br>
              <a:rPr lang="pt-BR" sz="2400" dirty="0"/>
            </a:br>
            <a:r>
              <a:rPr lang="pt-BR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entidades civis</a:t>
            </a:r>
            <a:br>
              <a:rPr lang="pt-BR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sem fins lucrativos</a:t>
            </a: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466A173-D520-4AE1-93CD-4F8E0A44C7BA}"/>
              </a:ext>
            </a:extLst>
          </p:cNvPr>
          <p:cNvGraphicFramePr/>
          <p:nvPr>
            <p:extLst/>
          </p:nvPr>
        </p:nvGraphicFramePr>
        <p:xfrm>
          <a:off x="2987824" y="9178"/>
          <a:ext cx="6509742" cy="436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896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AADEF-7B51-449A-8EE8-B49E4F96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30" y="153219"/>
            <a:ext cx="8845576" cy="936104"/>
          </a:xfrm>
        </p:spPr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execução direta, contratação e parceria/fomento</a:t>
            </a:r>
            <a:b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sz="2800" dirty="0"/>
              <a:t>Comparativo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5384593-49F8-4CBE-A873-81E93F984715}"/>
              </a:ext>
            </a:extLst>
          </p:cNvPr>
          <p:cNvGraphicFramePr/>
          <p:nvPr>
            <p:extLst/>
          </p:nvPr>
        </p:nvGraphicFramePr>
        <p:xfrm>
          <a:off x="163511" y="621271"/>
          <a:ext cx="8761415" cy="427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550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37BE8DB-F2D2-4AE9-A2A9-969037296B9C}"/>
              </a:ext>
            </a:extLst>
          </p:cNvPr>
          <p:cNvSpPr txBox="1">
            <a:spLocks/>
          </p:cNvSpPr>
          <p:nvPr/>
        </p:nvSpPr>
        <p:spPr>
          <a:xfrm>
            <a:off x="121430" y="153219"/>
            <a:ext cx="8845576" cy="330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80C8A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rasandina Ultra" pitchFamily="50" charset="0"/>
              </a:defRPr>
            </a:lvl1pPr>
          </a:lstStyle>
          <a:p>
            <a:pPr algn="ctr"/>
            <a:r>
              <a:rPr lang="pt-B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execução direta, contratação e parceria/fomento – </a:t>
            </a:r>
            <a:r>
              <a:rPr lang="pt-BR" sz="1400" dirty="0"/>
              <a:t>Comparativo .................</a:t>
            </a:r>
            <a:r>
              <a:rPr lang="pt-BR" sz="1000" b="0" dirty="0">
                <a:solidFill>
                  <a:schemeClr val="tx1"/>
                </a:solidFill>
              </a:rPr>
              <a:t>continuação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DC3E105-8F17-4C64-80E1-445BE563F3C5}"/>
              </a:ext>
            </a:extLst>
          </p:cNvPr>
          <p:cNvGraphicFramePr/>
          <p:nvPr>
            <p:extLst/>
          </p:nvPr>
        </p:nvGraphicFramePr>
        <p:xfrm>
          <a:off x="-252536" y="483518"/>
          <a:ext cx="902257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075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37BE8DB-F2D2-4AE9-A2A9-969037296B9C}"/>
              </a:ext>
            </a:extLst>
          </p:cNvPr>
          <p:cNvSpPr txBox="1">
            <a:spLocks/>
          </p:cNvSpPr>
          <p:nvPr/>
        </p:nvSpPr>
        <p:spPr>
          <a:xfrm>
            <a:off x="121430" y="153219"/>
            <a:ext cx="8845576" cy="330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80C8A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rasandina Ultra" pitchFamily="50" charset="0"/>
              </a:defRPr>
            </a:lvl1pPr>
          </a:lstStyle>
          <a:p>
            <a:pPr algn="ctr"/>
            <a:r>
              <a:rPr lang="pt-B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execução direta, contratação e parceria/fomento – </a:t>
            </a:r>
            <a:r>
              <a:rPr lang="pt-BR" sz="1400" dirty="0"/>
              <a:t>Comparativo .................</a:t>
            </a:r>
            <a:r>
              <a:rPr lang="pt-BR" sz="1000" b="0" dirty="0">
                <a:solidFill>
                  <a:schemeClr val="tx1"/>
                </a:solidFill>
              </a:rPr>
              <a:t>continuação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DC3E105-8F17-4C64-80E1-445BE563F3C5}"/>
              </a:ext>
            </a:extLst>
          </p:cNvPr>
          <p:cNvGraphicFramePr/>
          <p:nvPr>
            <p:extLst/>
          </p:nvPr>
        </p:nvGraphicFramePr>
        <p:xfrm>
          <a:off x="121430" y="555526"/>
          <a:ext cx="884557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988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44225" y="20985"/>
          <a:ext cx="8928992" cy="530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F02C383F-2BEF-4DF0-A092-91E64C1E3FDF}"/>
              </a:ext>
            </a:extLst>
          </p:cNvPr>
          <p:cNvSpPr txBox="1">
            <a:spLocks/>
          </p:cNvSpPr>
          <p:nvPr/>
        </p:nvSpPr>
        <p:spPr>
          <a:xfrm>
            <a:off x="121430" y="153219"/>
            <a:ext cx="8845576" cy="330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80C8A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rasandina Ultra" pitchFamily="50" charset="0"/>
              </a:defRPr>
            </a:lvl1pPr>
          </a:lstStyle>
          <a:p>
            <a:pPr algn="ctr"/>
            <a:r>
              <a:rPr lang="pt-B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execução direta, contratação e parceria/fomento – </a:t>
            </a:r>
            <a:r>
              <a:rPr lang="pt-BR" sz="1400" dirty="0"/>
              <a:t>Comparativo .................</a:t>
            </a:r>
            <a:r>
              <a:rPr lang="pt-BR" sz="1000" b="0" dirty="0">
                <a:solidFill>
                  <a:schemeClr val="tx1"/>
                </a:solidFill>
              </a:rPr>
              <a:t>continuação</a:t>
            </a:r>
          </a:p>
        </p:txBody>
      </p:sp>
    </p:spTree>
    <p:extLst>
      <p:ext uri="{BB962C8B-B14F-4D97-AF65-F5344CB8AC3E}">
        <p14:creationId xmlns:p14="http://schemas.microsoft.com/office/powerpoint/2010/main" val="81374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7074" y="952141"/>
            <a:ext cx="4464496" cy="3096344"/>
          </a:xfrm>
        </p:spPr>
        <p:txBody>
          <a:bodyPr/>
          <a:lstStyle/>
          <a:p>
            <a:r>
              <a:rPr lang="pt-BR" sz="2800" cap="small" dirty="0">
                <a:solidFill>
                  <a:schemeClr val="accent1">
                    <a:lumMod val="75000"/>
                  </a:schemeClr>
                </a:solidFill>
              </a:rPr>
              <a:t>Formas de Atuação das Secretarias de Saúde e Contratualização no SUS</a:t>
            </a:r>
            <a:br>
              <a:rPr lang="pt-BR" sz="2800" cap="small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BCEEC6-ACCE-459B-AA0C-16A777920B93}"/>
              </a:ext>
            </a:extLst>
          </p:cNvPr>
          <p:cNvSpPr txBox="1"/>
          <p:nvPr/>
        </p:nvSpPr>
        <p:spPr>
          <a:xfrm rot="5400000">
            <a:off x="6198568" y="10976603"/>
            <a:ext cx="10615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>
                <a:latin typeface="Nirmala UI" panose="020B0502040204020203" pitchFamily="34" charset="0"/>
                <a:cs typeface="Nirmala UI" panose="020B0502040204020203" pitchFamily="34" charset="0"/>
              </a:rPr>
              <a:t>Fonte: VABS/2017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DF8913-52FB-4650-8A7D-6AF6737CEED0}"/>
              </a:ext>
            </a:extLst>
          </p:cNvPr>
          <p:cNvSpPr txBox="1"/>
          <p:nvPr/>
        </p:nvSpPr>
        <p:spPr>
          <a:xfrm>
            <a:off x="5652120" y="365187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Valéria </a:t>
            </a:r>
            <a:r>
              <a:rPr lang="pt-BR" sz="2800" dirty="0" err="1"/>
              <a:t>A.B.Salgado</a:t>
            </a:r>
            <a:br>
              <a:rPr lang="pt-BR" sz="2800" dirty="0"/>
            </a:br>
            <a:r>
              <a:rPr lang="pt-BR" dirty="0"/>
              <a:t>Congresso Conasems </a:t>
            </a:r>
            <a:br>
              <a:rPr lang="pt-BR" dirty="0"/>
            </a:br>
            <a:r>
              <a:rPr lang="pt-BR" dirty="0"/>
              <a:t>Brasília, 14.07.2017</a:t>
            </a:r>
          </a:p>
        </p:txBody>
      </p:sp>
    </p:spTree>
    <p:extLst>
      <p:ext uri="{BB962C8B-B14F-4D97-AF65-F5344CB8AC3E}">
        <p14:creationId xmlns:p14="http://schemas.microsoft.com/office/powerpoint/2010/main" val="387355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FCFF24-B4AA-4047-8D14-874C3F78BFF4}"/>
              </a:ext>
            </a:extLst>
          </p:cNvPr>
          <p:cNvSpPr txBox="1"/>
          <p:nvPr/>
        </p:nvSpPr>
        <p:spPr>
          <a:xfrm>
            <a:off x="-180529" y="3363838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tx2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 contratualização no SUS</a:t>
            </a:r>
            <a:endParaRPr lang="pt-BR" sz="3600" dirty="0">
              <a:solidFill>
                <a:schemeClr val="tx2"/>
              </a:solidFill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9563C84-C544-4E7B-ADBF-BBAF7B9172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787570"/>
              </p:ext>
            </p:extLst>
          </p:nvPr>
        </p:nvGraphicFramePr>
        <p:xfrm>
          <a:off x="2938546" y="29206"/>
          <a:ext cx="3266907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CorelDRAW" r:id="rId3" imgW="6918840" imgH="6561000" progId="CorelDraw.Graphic.17">
                  <p:embed/>
                </p:oleObj>
              </mc:Choice>
              <mc:Fallback>
                <p:oleObj name="CorelDRAW" r:id="rId3" imgW="6918840" imgH="6561000" progId="CorelDraw.Graphic.17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9563C84-C544-4E7B-ADBF-BBAF7B9172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8546" y="29206"/>
                        <a:ext cx="3266907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E10E401-C24C-4259-9041-E446DAE35A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726107"/>
              </p:ext>
            </p:extLst>
          </p:nvPr>
        </p:nvGraphicFramePr>
        <p:xfrm>
          <a:off x="467544" y="445478"/>
          <a:ext cx="8208912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883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C5AD2D6F-A457-49B2-AB66-3B06D31FA3A9}"/>
              </a:ext>
            </a:extLst>
          </p:cNvPr>
          <p:cNvGrpSpPr/>
          <p:nvPr/>
        </p:nvGrpSpPr>
        <p:grpSpPr>
          <a:xfrm>
            <a:off x="395536" y="483518"/>
            <a:ext cx="2669429" cy="3633989"/>
            <a:chOff x="2775" y="119501"/>
            <a:chExt cx="2669429" cy="3633989"/>
          </a:xfrm>
          <a:scene3d>
            <a:camera prst="orthographicFront"/>
            <a:lightRig rig="chilly" dir="t"/>
          </a:scene3d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415B6616-721D-4DCC-B034-7C8791D36B59}"/>
                </a:ext>
              </a:extLst>
            </p:cNvPr>
            <p:cNvSpPr/>
            <p:nvPr/>
          </p:nvSpPr>
          <p:spPr>
            <a:xfrm>
              <a:off x="2775" y="119501"/>
              <a:ext cx="2669429" cy="3633989"/>
            </a:xfrm>
            <a:prstGeom prst="roundRect">
              <a:avLst>
                <a:gd name="adj" fmla="val 10000"/>
              </a:avLst>
            </a:prstGeom>
            <a:sp3d z="-127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tângulo: Cantos Arredondados 4">
              <a:extLst>
                <a:ext uri="{FF2B5EF4-FFF2-40B4-BE49-F238E27FC236}">
                  <a16:creationId xmlns:a16="http://schemas.microsoft.com/office/drawing/2014/main" id="{81552BA8-8ED3-461C-8619-BED75945CA09}"/>
                </a:ext>
              </a:extLst>
            </p:cNvPr>
            <p:cNvSpPr txBox="1"/>
            <p:nvPr/>
          </p:nvSpPr>
          <p:spPr>
            <a:xfrm>
              <a:off x="2775" y="119501"/>
              <a:ext cx="2669429" cy="1090196"/>
            </a:xfrm>
            <a:prstGeom prst="rect">
              <a:avLst/>
            </a:prstGeom>
            <a:sp3d z="-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/>
                <a:t>Contratualização Interna no SUS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154520A-2510-4562-A5DA-B689213E61CD}"/>
              </a:ext>
            </a:extLst>
          </p:cNvPr>
          <p:cNvGrpSpPr/>
          <p:nvPr/>
        </p:nvGrpSpPr>
        <p:grpSpPr>
          <a:xfrm>
            <a:off x="662478" y="1526245"/>
            <a:ext cx="2135543" cy="760887"/>
            <a:chOff x="269717" y="1162228"/>
            <a:chExt cx="2135543" cy="760887"/>
          </a:xfrm>
          <a:scene3d>
            <a:camera prst="orthographicFront"/>
            <a:lightRig rig="chilly" dir="t"/>
          </a:scene3d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B466E309-4548-4C86-931F-7AA5BFF1A50B}"/>
                </a:ext>
              </a:extLst>
            </p:cNvPr>
            <p:cNvSpPr/>
            <p:nvPr/>
          </p:nvSpPr>
          <p:spPr>
            <a:xfrm>
              <a:off x="269717" y="1162228"/>
              <a:ext cx="2135543" cy="760887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: Cantos Arredondados 6">
              <a:extLst>
                <a:ext uri="{FF2B5EF4-FFF2-40B4-BE49-F238E27FC236}">
                  <a16:creationId xmlns:a16="http://schemas.microsoft.com/office/drawing/2014/main" id="{F985B258-E3A7-4C4D-A9BB-D76CE21A9320}"/>
                </a:ext>
              </a:extLst>
            </p:cNvPr>
            <p:cNvSpPr txBox="1"/>
            <p:nvPr/>
          </p:nvSpPr>
          <p:spPr>
            <a:xfrm>
              <a:off x="292003" y="1184514"/>
              <a:ext cx="2090971" cy="7163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c/órgãos da estrutura da Secretaria de Saúde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7334370-72B6-451A-B986-EC02267DE06B}"/>
              </a:ext>
            </a:extLst>
          </p:cNvPr>
          <p:cNvGrpSpPr/>
          <p:nvPr/>
        </p:nvGrpSpPr>
        <p:grpSpPr>
          <a:xfrm>
            <a:off x="662478" y="2404193"/>
            <a:ext cx="2135543" cy="760887"/>
            <a:chOff x="269717" y="2040176"/>
            <a:chExt cx="2135543" cy="760887"/>
          </a:xfrm>
          <a:scene3d>
            <a:camera prst="orthographicFront"/>
            <a:lightRig rig="chilly" dir="t"/>
          </a:scene3d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C3FC2CAA-F0A2-475E-92C6-DE7DCA9967C0}"/>
                </a:ext>
              </a:extLst>
            </p:cNvPr>
            <p:cNvSpPr/>
            <p:nvPr/>
          </p:nvSpPr>
          <p:spPr>
            <a:xfrm>
              <a:off x="269717" y="2040176"/>
              <a:ext cx="2135543" cy="760887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: Cantos Arredondados 8">
              <a:extLst>
                <a:ext uri="{FF2B5EF4-FFF2-40B4-BE49-F238E27FC236}">
                  <a16:creationId xmlns:a16="http://schemas.microsoft.com/office/drawing/2014/main" id="{6128FEC1-15B8-45C1-99DB-51937861188F}"/>
                </a:ext>
              </a:extLst>
            </p:cNvPr>
            <p:cNvSpPr txBox="1"/>
            <p:nvPr/>
          </p:nvSpPr>
          <p:spPr>
            <a:xfrm>
              <a:off x="292003" y="2062462"/>
              <a:ext cx="2090971" cy="7163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c/entidades vinculadas à Secretaria de Saúde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2984181-4C5E-4D5E-953B-E653A855BB36}"/>
              </a:ext>
            </a:extLst>
          </p:cNvPr>
          <p:cNvGrpSpPr/>
          <p:nvPr/>
        </p:nvGrpSpPr>
        <p:grpSpPr>
          <a:xfrm>
            <a:off x="662478" y="3282140"/>
            <a:ext cx="2135543" cy="760887"/>
            <a:chOff x="269717" y="2918123"/>
            <a:chExt cx="2135543" cy="760887"/>
          </a:xfrm>
          <a:scene3d>
            <a:camera prst="orthographicFront"/>
            <a:lightRig rig="chilly" dir="t"/>
          </a:scene3d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7C945ABA-B220-4D83-BBA0-F87B53DF0A50}"/>
                </a:ext>
              </a:extLst>
            </p:cNvPr>
            <p:cNvSpPr/>
            <p:nvPr/>
          </p:nvSpPr>
          <p:spPr>
            <a:xfrm>
              <a:off x="269717" y="2918123"/>
              <a:ext cx="2135543" cy="760887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: Cantos Arredondados 10">
              <a:extLst>
                <a:ext uri="{FF2B5EF4-FFF2-40B4-BE49-F238E27FC236}">
                  <a16:creationId xmlns:a16="http://schemas.microsoft.com/office/drawing/2014/main" id="{AC2A2CA1-201C-478A-B5EA-D67AAA3CBE07}"/>
                </a:ext>
              </a:extLst>
            </p:cNvPr>
            <p:cNvSpPr txBox="1"/>
            <p:nvPr/>
          </p:nvSpPr>
          <p:spPr>
            <a:xfrm>
              <a:off x="292003" y="2940409"/>
              <a:ext cx="2090971" cy="7163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/>
                <a:t>c/agência reguladora</a:t>
              </a:r>
              <a:endParaRPr lang="pt-BR" sz="1600" kern="1200" dirty="0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672E741-0DA2-4A62-8D82-77ACC8306E82}"/>
              </a:ext>
            </a:extLst>
          </p:cNvPr>
          <p:cNvSpPr txBox="1"/>
          <p:nvPr/>
        </p:nvSpPr>
        <p:spPr>
          <a:xfrm>
            <a:off x="3419872" y="349796"/>
            <a:ext cx="525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/>
              <a:t>Instrumento da coordenação e supervisão da Secretaria de Saúde (DL 200, arts 19 a 28)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/>
              <a:t>Metas de desempenho para o órgão ou entidade vinculada </a:t>
            </a:r>
            <a:r>
              <a:rPr lang="pt-BR" sz="2400" dirty="0" err="1"/>
              <a:t>contratualizada</a:t>
            </a:r>
            <a:endParaRPr lang="pt-B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/>
              <a:t>Podem ser atrelado: (a) incentivos administrativos ou financeiros (prêmios; e/ou  (b) sanções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95275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AAFFC0D-419B-4972-B252-773B4894E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407015"/>
              </p:ext>
            </p:extLst>
          </p:nvPr>
        </p:nvGraphicFramePr>
        <p:xfrm>
          <a:off x="323528" y="123478"/>
          <a:ext cx="3312368" cy="4377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EC69D3AF-500C-44CC-83F3-A22DAC21171E}"/>
              </a:ext>
            </a:extLst>
          </p:cNvPr>
          <p:cNvSpPr txBox="1"/>
          <p:nvPr/>
        </p:nvSpPr>
        <p:spPr>
          <a:xfrm>
            <a:off x="3924300" y="380574"/>
            <a:ext cx="49685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schemeClr val="tx2"/>
                </a:solidFill>
              </a:rPr>
              <a:t>A contratualização externa é a formalização de  relações de parceria e atuação conjunta e integrada  entre a Secretaria de Saúde e:</a:t>
            </a:r>
            <a:endParaRPr lang="pt-BR" sz="2000" dirty="0"/>
          </a:p>
          <a:p>
            <a:pPr marL="914400" lvl="1" indent="-457200">
              <a:buFont typeface="+mj-lt"/>
              <a:buAutoNum type="alphaLcParenR"/>
            </a:pPr>
            <a:r>
              <a:rPr lang="pt-BR" sz="2000" dirty="0"/>
              <a:t>entidades civis (convênios, contrato de gestão, termo de parceria e outros)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2000" dirty="0"/>
              <a:t>outras Secretarias de Saúde/MS (contrato de consórcio, contrato de programa, convênio de cooperação, PPI, COAP, PCEP, PMAQ)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2000" dirty="0"/>
              <a:t>Outras Secretarias e entidades civis: COAPES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84239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833A9A2-B1B5-426D-BCB8-56897BD020DC}"/>
              </a:ext>
            </a:extLst>
          </p:cNvPr>
          <p:cNvSpPr/>
          <p:nvPr/>
        </p:nvSpPr>
        <p:spPr>
          <a:xfrm>
            <a:off x="251520" y="0"/>
            <a:ext cx="3339405" cy="4540595"/>
          </a:xfrm>
          <a:prstGeom prst="rect">
            <a:avLst/>
          </a:prstGeom>
          <a:solidFill>
            <a:srgbClr val="326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AAFFC0D-419B-4972-B252-773B4894E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891213"/>
              </p:ext>
            </p:extLst>
          </p:nvPr>
        </p:nvGraphicFramePr>
        <p:xfrm>
          <a:off x="0" y="123478"/>
          <a:ext cx="8964488" cy="4377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8A5BA14-8289-4819-80A4-DA94935D53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971314"/>
              </p:ext>
            </p:extLst>
          </p:nvPr>
        </p:nvGraphicFramePr>
        <p:xfrm>
          <a:off x="2195736" y="1"/>
          <a:ext cx="7776864" cy="444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C3E24AFC-9A82-48D9-BDBA-00A2736B6404}"/>
              </a:ext>
            </a:extLst>
          </p:cNvPr>
          <p:cNvSpPr txBox="1"/>
          <p:nvPr/>
        </p:nvSpPr>
        <p:spPr>
          <a:xfrm>
            <a:off x="476250" y="676275"/>
            <a:ext cx="3132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 modelos de contratualização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 objetos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 signatários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 instrumentos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A25BFFD-26F9-496D-99E4-F6A7EB16D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558122"/>
              </p:ext>
            </p:extLst>
          </p:nvPr>
        </p:nvGraphicFramePr>
        <p:xfrm>
          <a:off x="5048489" y="1240373"/>
          <a:ext cx="2071357" cy="196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CorelDRAW" r:id="rId13" imgW="6918840" imgH="6561000" progId="CorelDraw.Graphic.17">
                  <p:embed/>
                </p:oleObj>
              </mc:Choice>
              <mc:Fallback>
                <p:oleObj name="CorelDRAW" r:id="rId13" imgW="6918840" imgH="6561000" progId="CorelDraw.Graphic.17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48489" y="1240373"/>
                        <a:ext cx="2071357" cy="1963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115EEB6-F873-4203-9802-BBC00D8BB3CF}"/>
              </a:ext>
            </a:extLst>
          </p:cNvPr>
          <p:cNvSpPr/>
          <p:nvPr/>
        </p:nvSpPr>
        <p:spPr>
          <a:xfrm>
            <a:off x="646038" y="3401429"/>
            <a:ext cx="27931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eles têm </a:t>
            </a:r>
          </a:p>
          <a:p>
            <a:pPr algn="ctr"/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comum?</a:t>
            </a:r>
          </a:p>
        </p:txBody>
      </p:sp>
    </p:spTree>
    <p:extLst>
      <p:ext uri="{BB962C8B-B14F-4D97-AF65-F5344CB8AC3E}">
        <p14:creationId xmlns:p14="http://schemas.microsoft.com/office/powerpoint/2010/main" val="19270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CE5C6759-FEDC-4B08-B260-33E7BAA0B3E6}"/>
              </a:ext>
            </a:extLst>
          </p:cNvPr>
          <p:cNvSpPr/>
          <p:nvPr/>
        </p:nvSpPr>
        <p:spPr>
          <a:xfrm>
            <a:off x="3779912" y="50334"/>
            <a:ext cx="5184576" cy="4876006"/>
          </a:xfrm>
          <a:prstGeom prst="ellipse">
            <a:avLst/>
          </a:prstGeom>
          <a:solidFill>
            <a:srgbClr val="92D05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A7E812-30A3-484C-AB7A-CD8C22AC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339502"/>
            <a:ext cx="3996444" cy="936104"/>
          </a:xfrm>
        </p:spPr>
        <p:txBody>
          <a:bodyPr>
            <a:noAutofit/>
          </a:bodyPr>
          <a:lstStyle/>
          <a:p>
            <a:r>
              <a:rPr lang="pt-BR" sz="2800" dirty="0"/>
              <a:t>Ciclo da contratualização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013CDCB-AC2D-436A-94C6-90E5E4B3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155487"/>
              </p:ext>
            </p:extLst>
          </p:nvPr>
        </p:nvGraphicFramePr>
        <p:xfrm>
          <a:off x="2411760" y="50334"/>
          <a:ext cx="7838237" cy="487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59701DD-FA53-4959-9B2C-3C92FFBA3C10}"/>
              </a:ext>
            </a:extLst>
          </p:cNvPr>
          <p:cNvSpPr txBox="1"/>
          <p:nvPr/>
        </p:nvSpPr>
        <p:spPr>
          <a:xfrm>
            <a:off x="6156176" y="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F480084-279F-4EDB-BA01-9B241F1D4C89}"/>
              </a:ext>
            </a:extLst>
          </p:cNvPr>
          <p:cNvSpPr/>
          <p:nvPr/>
        </p:nvSpPr>
        <p:spPr>
          <a:xfrm>
            <a:off x="2258350" y="2643758"/>
            <a:ext cx="19822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/>
              </a:rPr>
              <a:t>Regulação</a:t>
            </a:r>
            <a:r>
              <a:rPr lang="pt-BR" sz="3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8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AsOne/>
      </p:bldGraphic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F8B8FBC-909F-4A09-A225-42F5A402BF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59567" y="181538"/>
          <a:ext cx="2492553" cy="2362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" name="CorelDRAW" r:id="rId3" imgW="6918840" imgH="6561000" progId="CorelDraw.Graphic.17">
                  <p:embed/>
                </p:oleObj>
              </mc:Choice>
              <mc:Fallback>
                <p:oleObj name="CorelDRAW" r:id="rId3" imgW="6918840" imgH="6561000" progId="CorelDraw.Graphic.17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F8B8FBC-909F-4A09-A225-42F5A402BF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9567" y="181538"/>
                        <a:ext cx="2492553" cy="2362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4F6E9E7-DDEF-4725-AFFC-3A744EE4E98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2532" y="2643758"/>
          <a:ext cx="7997429" cy="64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" name="CorelDRAW" r:id="rId5" imgW="10663068" imgH="859615" progId="CorelDraw.Graphic.17">
                  <p:embed/>
                </p:oleObj>
              </mc:Choice>
              <mc:Fallback>
                <p:oleObj name="CorelDRAW" r:id="rId5" imgW="10663068" imgH="859615" progId="CorelDraw.Graphic.17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4F6E9E7-DDEF-4725-AFFC-3A744EE4E9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532" y="2643758"/>
                        <a:ext cx="7997429" cy="644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DBC9CD8-484D-495C-86DE-44BDDEBD270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33546" y="3786331"/>
          <a:ext cx="3706415" cy="61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7" name="CorelDRAW" r:id="rId7" imgW="4941508" imgH="821383" progId="CorelDraw.Graphic.17">
                  <p:embed/>
                </p:oleObj>
              </mc:Choice>
              <mc:Fallback>
                <p:oleObj name="CorelDRAW" r:id="rId7" imgW="4941508" imgH="821383" progId="CorelDraw.Graphic.17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3DBC9CD8-484D-495C-86DE-44BDDEBD27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3546" y="3786331"/>
                        <a:ext cx="3706415" cy="615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s://static.wixstatic.com/media/5ec538_c26021c664ca459b94e3309596016802~mv2.png/v1/fill/w_307,h_204,al_c,lg_1/5ec538_c26021c664ca459b94e3309596016802~mv2.png">
            <a:extLst>
              <a:ext uri="{FF2B5EF4-FFF2-40B4-BE49-F238E27FC236}">
                <a16:creationId xmlns:a16="http://schemas.microsoft.com/office/drawing/2014/main" id="{6D2E0E70-B0CC-4588-8143-16AD46767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07748"/>
            <a:ext cx="936104" cy="6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static.wixstatic.com/media/5ec538_ab1617ab573c4499b286652dfac4af95~mv2.png/v1/fill/w_435,h_138,al_c,lg_1/5ec538_ab1617ab573c4499b286652dfac4af95~mv2.png">
            <a:extLst>
              <a:ext uri="{FF2B5EF4-FFF2-40B4-BE49-F238E27FC236}">
                <a16:creationId xmlns:a16="http://schemas.microsoft.com/office/drawing/2014/main" id="{A601C4B0-E80F-41DB-A3EE-54701D2A6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81082"/>
            <a:ext cx="980384" cy="3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s://static.wixstatic.com/media/5ec538_4a279d009ebf462f8ecc1e9c8f8e078d~mv2.png/v1/fill/w_473,h_83,al_c,usm_0.66_1.00_0.01/5ec538_4a279d009ebf462f8ecc1e9c8f8e078d~mv2.png">
            <a:extLst>
              <a:ext uri="{FF2B5EF4-FFF2-40B4-BE49-F238E27FC236}">
                <a16:creationId xmlns:a16="http://schemas.microsoft.com/office/drawing/2014/main" id="{153AB3D6-FB4A-4426-A70A-670E6535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87" y="4202460"/>
            <a:ext cx="1201197" cy="2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3888663-19EF-4291-AF62-CB262A0B2E57}"/>
              </a:ext>
            </a:extLst>
          </p:cNvPr>
          <p:cNvSpPr txBox="1"/>
          <p:nvPr/>
        </p:nvSpPr>
        <p:spPr>
          <a:xfrm>
            <a:off x="287524" y="3606673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Apoio:</a:t>
            </a:r>
          </a:p>
        </p:txBody>
      </p:sp>
    </p:spTree>
    <p:extLst>
      <p:ext uri="{BB962C8B-B14F-4D97-AF65-F5344CB8AC3E}">
        <p14:creationId xmlns:p14="http://schemas.microsoft.com/office/powerpoint/2010/main" val="334426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grama, céu, ao ar livre, sentado&#10;&#10;Descrição gerada com muito alta confiança">
            <a:extLst>
              <a:ext uri="{FF2B5EF4-FFF2-40B4-BE49-F238E27FC236}">
                <a16:creationId xmlns:a16="http://schemas.microsoft.com/office/drawing/2014/main" id="{75424C80-BBE3-4112-8787-944DA865E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" y="23410"/>
            <a:ext cx="4456838" cy="2928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5AD33A5-3397-4371-A04F-0583D00FA25C}"/>
              </a:ext>
            </a:extLst>
          </p:cNvPr>
          <p:cNvGraphicFramePr/>
          <p:nvPr>
            <p:extLst/>
          </p:nvPr>
        </p:nvGraphicFramePr>
        <p:xfrm>
          <a:off x="251520" y="877332"/>
          <a:ext cx="8723977" cy="4174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66203F38-3B18-42EB-8FF2-853A687EAE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94" y="355785"/>
            <a:ext cx="2594763" cy="1043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DE8AA25-21EE-47A9-BACD-583E46BB05E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92280" y="2283718"/>
          <a:ext cx="1209675" cy="114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CorelDRAW" r:id="rId10" imgW="6918840" imgH="6561000" progId="CorelDraw.Graphic.17">
                  <p:embed/>
                </p:oleObj>
              </mc:Choice>
              <mc:Fallback>
                <p:oleObj name="CorelDRAW" r:id="rId10" imgW="6918840" imgH="6561000" progId="CorelDraw.Graphic.17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DE8AA25-21EE-47A9-BACD-583E46BB05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92280" y="2283718"/>
                        <a:ext cx="1209675" cy="1146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8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grama, céu, ao ar livre, sentado&#10;&#10;Descrição gerada com muito alta confiança">
            <a:extLst>
              <a:ext uri="{FF2B5EF4-FFF2-40B4-BE49-F238E27FC236}">
                <a16:creationId xmlns:a16="http://schemas.microsoft.com/office/drawing/2014/main" id="{75424C80-BBE3-4112-8787-944DA865E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5526"/>
            <a:ext cx="4912610" cy="3227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6EAFF77-396B-4EB6-ABD0-372095D3F59E}"/>
              </a:ext>
            </a:extLst>
          </p:cNvPr>
          <p:cNvSpPr txBox="1"/>
          <p:nvPr/>
        </p:nvSpPr>
        <p:spPr>
          <a:xfrm>
            <a:off x="2915816" y="3003798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Constatações do TCU no Acórdão nº 352 e outros</a:t>
            </a:r>
          </a:p>
        </p:txBody>
      </p:sp>
    </p:spTree>
    <p:extLst>
      <p:ext uri="{BB962C8B-B14F-4D97-AF65-F5344CB8AC3E}">
        <p14:creationId xmlns:p14="http://schemas.microsoft.com/office/powerpoint/2010/main" val="2370036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D0EF29B-D6BA-48CE-815E-74B16DACFD8A}"/>
              </a:ext>
            </a:extLst>
          </p:cNvPr>
          <p:cNvSpPr txBox="1">
            <a:spLocks/>
          </p:cNvSpPr>
          <p:nvPr/>
        </p:nvSpPr>
        <p:spPr>
          <a:xfrm>
            <a:off x="971600" y="318977"/>
            <a:ext cx="6064098" cy="3978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002060"/>
                </a:solidFill>
              </a:rPr>
              <a:t>Constatações do TCU no Acórdão 352/2016 e outros </a:t>
            </a:r>
          </a:p>
          <a:p>
            <a:endParaRPr lang="pt-BR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2780A0A-6AF4-48A8-BD9C-67BD24576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221812"/>
              </p:ext>
            </p:extLst>
          </p:nvPr>
        </p:nvGraphicFramePr>
        <p:xfrm>
          <a:off x="251520" y="91068"/>
          <a:ext cx="792088" cy="750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CorelDRAW" r:id="rId3" imgW="6918840" imgH="6561000" progId="CorelDraw.Graphic.17">
                  <p:embed/>
                </p:oleObj>
              </mc:Choice>
              <mc:Fallback>
                <p:oleObj name="CorelDRAW" r:id="rId3" imgW="6918840" imgH="6561000" progId="CorelDraw.Graphic.17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22780A0A-6AF4-48A8-BD9C-67BD24576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91068"/>
                        <a:ext cx="792088" cy="750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3">
            <a:extLst>
              <a:ext uri="{FF2B5EF4-FFF2-40B4-BE49-F238E27FC236}">
                <a16:creationId xmlns:a16="http://schemas.microsoft.com/office/drawing/2014/main" id="{5BD092F7-63A0-4DBB-9B77-68E7656D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577" y="1059582"/>
            <a:ext cx="769082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2100" b="1" dirty="0">
                <a:latin typeface="Arial" panose="020B0604020202020204" pitchFamily="34" charset="0"/>
              </a:rPr>
              <a:t>Ausência ou precariedade no planejamento </a:t>
            </a:r>
            <a:r>
              <a:rPr lang="pt-BR" altLang="pt-BR" sz="2100" dirty="0">
                <a:latin typeface="Arial" panose="020B0604020202020204" pitchFamily="34" charset="0"/>
              </a:rPr>
              <a:t>da contratualização: falta de estudos sobre </a:t>
            </a:r>
            <a:r>
              <a:rPr lang="pt-BR" altLang="pt-BR" sz="2100" dirty="0" err="1">
                <a:latin typeface="Arial" panose="020B0604020202020204" pitchFamily="34" charset="0"/>
              </a:rPr>
              <a:t>vantajosidade</a:t>
            </a:r>
            <a:r>
              <a:rPr lang="pt-BR" altLang="pt-BR" sz="2100" dirty="0">
                <a:latin typeface="Arial" panose="020B0604020202020204" pitchFamily="34" charset="0"/>
              </a:rPr>
              <a:t>, estimativa de custos, análise de riscos.</a:t>
            </a: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100" dirty="0">
                <a:latin typeface="Arial" panose="020B0604020202020204" pitchFamily="34" charset="0"/>
              </a:rPr>
              <a:t>Uso dos modelos de parcerias para contratação de mão-de-obra</a:t>
            </a: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100" dirty="0">
                <a:latin typeface="Arial" panose="020B0604020202020204" pitchFamily="34" charset="0"/>
              </a:rPr>
              <a:t>Uso generalizado do instituto do fomento e parceria para compra de serviços </a:t>
            </a: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AB10560D-4C31-4DDE-A250-C7164FB0FAB6}"/>
              </a:ext>
            </a:extLst>
          </p:cNvPr>
          <p:cNvSpPr/>
          <p:nvPr/>
        </p:nvSpPr>
        <p:spPr>
          <a:xfrm>
            <a:off x="1175577" y="1156796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1E1F8BB0-EE69-43F3-9CE9-25223CAF64BE}"/>
              </a:ext>
            </a:extLst>
          </p:cNvPr>
          <p:cNvSpPr/>
          <p:nvPr/>
        </p:nvSpPr>
        <p:spPr>
          <a:xfrm>
            <a:off x="1141360" y="2469261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9C34B8F0-27C7-4D04-B7D5-84003107CCC1}"/>
              </a:ext>
            </a:extLst>
          </p:cNvPr>
          <p:cNvSpPr/>
          <p:nvPr/>
        </p:nvSpPr>
        <p:spPr>
          <a:xfrm>
            <a:off x="1156699" y="3430390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266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3">
            <a:extLst>
              <a:ext uri="{FF2B5EF4-FFF2-40B4-BE49-F238E27FC236}">
                <a16:creationId xmlns:a16="http://schemas.microsoft.com/office/drawing/2014/main" id="{5BD092F7-63A0-4DBB-9B77-68E7656D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360" y="817842"/>
            <a:ext cx="769082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2000" dirty="0">
                <a:latin typeface="Arial" panose="020B0604020202020204" pitchFamily="34" charset="0"/>
              </a:rPr>
              <a:t>Uso da </a:t>
            </a:r>
            <a:r>
              <a:rPr lang="pt-BR" sz="2000" dirty="0">
                <a:latin typeface="Arial" panose="020B0604020202020204" pitchFamily="34" charset="0"/>
              </a:rPr>
              <a:t>dispensa indevida de licitação em sucessivas contratações caracterizadas indevidamente como emergência, quando, na verdade, </a:t>
            </a:r>
            <a:r>
              <a:rPr lang="pt-BR" sz="2000" i="1" dirty="0">
                <a:latin typeface="Arial" panose="020B0604020202020204" pitchFamily="34" charset="0"/>
              </a:rPr>
              <a:t>as respectivas situações emergenciais foram decorrentes da falta de planejamento da administração, em afronta à Lei 8.666/1993, art.24, inciso </a:t>
            </a:r>
            <a:r>
              <a:rPr lang="pt-BR" sz="2000" dirty="0">
                <a:latin typeface="Arial" panose="020B0604020202020204" pitchFamily="34" charset="0"/>
              </a:rPr>
              <a:t>IV</a:t>
            </a:r>
          </a:p>
          <a:p>
            <a:pPr>
              <a:spcBef>
                <a:spcPct val="0"/>
              </a:spcBef>
            </a:pPr>
            <a:endParaRPr lang="pt-BR" alt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sz="2000" dirty="0">
                <a:latin typeface="Arial" panose="020B0604020202020204" pitchFamily="34" charset="0"/>
              </a:rPr>
              <a:t>formalização de ajustes com vigência retroativa</a:t>
            </a:r>
            <a:endParaRPr lang="pt-BR" alt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000" dirty="0">
                <a:latin typeface="Arial" panose="020B0604020202020204" pitchFamily="34" charset="0"/>
              </a:rPr>
              <a:t>Celebração de convênio sem chamamento público, conforme Lei 13.019 (???) – necessidade de esclarecimento ao TCU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AB10560D-4C31-4DDE-A250-C7164FB0FAB6}"/>
              </a:ext>
            </a:extLst>
          </p:cNvPr>
          <p:cNvSpPr/>
          <p:nvPr/>
        </p:nvSpPr>
        <p:spPr>
          <a:xfrm>
            <a:off x="1053283" y="899372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1E1F8BB0-EE69-43F3-9CE9-25223CAF64BE}"/>
              </a:ext>
            </a:extLst>
          </p:cNvPr>
          <p:cNvSpPr/>
          <p:nvPr/>
        </p:nvSpPr>
        <p:spPr>
          <a:xfrm>
            <a:off x="1066652" y="2726189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9C34B8F0-27C7-4D04-B7D5-84003107CCC1}"/>
              </a:ext>
            </a:extLst>
          </p:cNvPr>
          <p:cNvSpPr/>
          <p:nvPr/>
        </p:nvSpPr>
        <p:spPr>
          <a:xfrm>
            <a:off x="1053283" y="3435846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96EAAAF-0435-4084-9D3F-7B8860DAAA84}"/>
              </a:ext>
            </a:extLst>
          </p:cNvPr>
          <p:cNvSpPr txBox="1">
            <a:spLocks/>
          </p:cNvSpPr>
          <p:nvPr/>
        </p:nvSpPr>
        <p:spPr>
          <a:xfrm>
            <a:off x="971600" y="318977"/>
            <a:ext cx="6064098" cy="3978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002060"/>
                </a:solidFill>
              </a:rPr>
              <a:t>Constatações do TCU no Acórdão 352/2016 e outros </a:t>
            </a:r>
          </a:p>
          <a:p>
            <a:endParaRPr lang="pt-BR" sz="2000" dirty="0">
              <a:solidFill>
                <a:srgbClr val="002060"/>
              </a:solidFill>
            </a:endParaRP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828E5DA3-1918-4460-B70C-4CAFD20BC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367548"/>
              </p:ext>
            </p:extLst>
          </p:nvPr>
        </p:nvGraphicFramePr>
        <p:xfrm>
          <a:off x="251520" y="91068"/>
          <a:ext cx="792088" cy="750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CorelDRAW" r:id="rId3" imgW="6918840" imgH="6561000" progId="CorelDraw.Graphic.17">
                  <p:embed/>
                </p:oleObj>
              </mc:Choice>
              <mc:Fallback>
                <p:oleObj name="CorelDRAW" r:id="rId3" imgW="6918840" imgH="6561000" progId="CorelDraw.Graphic.17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22780A0A-6AF4-48A8-BD9C-67BD24576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91068"/>
                        <a:ext cx="792088" cy="750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9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74AB1124-1D2C-4E0E-81ED-460DF6424135}"/>
              </a:ext>
            </a:extLst>
          </p:cNvPr>
          <p:cNvGrpSpPr/>
          <p:nvPr/>
        </p:nvGrpSpPr>
        <p:grpSpPr>
          <a:xfrm>
            <a:off x="4961" y="1517086"/>
            <a:ext cx="8975096" cy="2608632"/>
            <a:chOff x="4961" y="1517086"/>
            <a:chExt cx="8975096" cy="2608632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377862DE-70C6-46BC-980A-B80AB671027D}"/>
                </a:ext>
              </a:extLst>
            </p:cNvPr>
            <p:cNvGrpSpPr/>
            <p:nvPr/>
          </p:nvGrpSpPr>
          <p:grpSpPr>
            <a:xfrm>
              <a:off x="4961" y="2234797"/>
              <a:ext cx="3858627" cy="1413828"/>
              <a:chOff x="4961" y="2234797"/>
              <a:chExt cx="3858627" cy="1413828"/>
            </a:xfrm>
          </p:grpSpPr>
          <p:sp>
            <p:nvSpPr>
              <p:cNvPr id="4" name="Seta: para a Direita 3">
                <a:extLst>
                  <a:ext uri="{FF2B5EF4-FFF2-40B4-BE49-F238E27FC236}">
                    <a16:creationId xmlns:a16="http://schemas.microsoft.com/office/drawing/2014/main" id="{21C88B47-0D3E-428C-96AD-04CE332A63B4}"/>
                  </a:ext>
                </a:extLst>
              </p:cNvPr>
              <p:cNvSpPr/>
              <p:nvPr/>
            </p:nvSpPr>
            <p:spPr>
              <a:xfrm rot="10800000">
                <a:off x="2542292" y="2234797"/>
                <a:ext cx="1321296" cy="1175792"/>
              </a:xfrm>
              <a:prstGeom prst="rightArrow">
                <a:avLst>
                  <a:gd name="adj1" fmla="val 75000"/>
                  <a:gd name="adj2" fmla="val 50000"/>
                </a:avLst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444B5BEF-A722-4411-BA19-BB12FE10715D}"/>
                  </a:ext>
                </a:extLst>
              </p:cNvPr>
              <p:cNvGrpSpPr/>
              <p:nvPr/>
            </p:nvGrpSpPr>
            <p:grpSpPr>
              <a:xfrm>
                <a:off x="4961" y="2262246"/>
                <a:ext cx="2571393" cy="1386379"/>
                <a:chOff x="2743200" y="-82374"/>
                <a:chExt cx="1889119" cy="3130374"/>
              </a:xfrm>
              <a:noFill/>
            </p:grpSpPr>
            <p:sp>
              <p:nvSpPr>
                <p:cNvPr id="6" name="Retângulo: Cantos Arredondados 5">
                  <a:extLst>
                    <a:ext uri="{FF2B5EF4-FFF2-40B4-BE49-F238E27FC236}">
                      <a16:creationId xmlns:a16="http://schemas.microsoft.com/office/drawing/2014/main" id="{076261B3-B531-4E39-99AA-021311F27972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1828800" cy="30480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" name="Retângulo: Cantos Arredondados 5">
                  <a:extLst>
                    <a:ext uri="{FF2B5EF4-FFF2-40B4-BE49-F238E27FC236}">
                      <a16:creationId xmlns:a16="http://schemas.microsoft.com/office/drawing/2014/main" id="{DAE5103E-D2E6-4495-BFD3-73EF5E6FF938}"/>
                    </a:ext>
                  </a:extLst>
                </p:cNvPr>
                <p:cNvSpPr txBox="1"/>
                <p:nvPr/>
              </p:nvSpPr>
              <p:spPr>
                <a:xfrm>
                  <a:off x="2982069" y="-82374"/>
                  <a:ext cx="1650250" cy="286945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22860" rIns="45720" bIns="22860" numCol="1" spcCol="1270" anchor="ctr" anchorCtr="0">
                  <a:noAutofit/>
                </a:bodyPr>
                <a:lstStyle/>
                <a:p>
                  <a:pPr marL="0" lvl="0" indent="0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pt-BR" sz="2000" b="1" kern="1200" dirty="0">
                      <a:solidFill>
                        <a:schemeClr val="tx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estruturas públicas</a:t>
                  </a:r>
                  <a:r>
                    <a:rPr lang="pt-BR" sz="2000" kern="1200" dirty="0">
                      <a:solidFill>
                        <a:schemeClr val="tx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: unidades da Secretaria de Saúde ou entidades públicas vinculadas</a:t>
                  </a:r>
                  <a:endParaRPr lang="pt-BR" sz="2000" kern="1200" dirty="0"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80E09D05-7564-4442-9B7C-8B0C0BD10CC9}"/>
                </a:ext>
              </a:extLst>
            </p:cNvPr>
            <p:cNvGrpSpPr/>
            <p:nvPr/>
          </p:nvGrpSpPr>
          <p:grpSpPr>
            <a:xfrm>
              <a:off x="4985091" y="1999279"/>
              <a:ext cx="3994966" cy="2126439"/>
              <a:chOff x="4902475" y="2090125"/>
              <a:chExt cx="3994966" cy="1743968"/>
            </a:xfrm>
          </p:grpSpPr>
          <p:sp>
            <p:nvSpPr>
              <p:cNvPr id="8" name="Seta: para a Direita 7">
                <a:extLst>
                  <a:ext uri="{FF2B5EF4-FFF2-40B4-BE49-F238E27FC236}">
                    <a16:creationId xmlns:a16="http://schemas.microsoft.com/office/drawing/2014/main" id="{6C31B995-D618-495E-85C4-BA9013FD80D4}"/>
                  </a:ext>
                </a:extLst>
              </p:cNvPr>
              <p:cNvSpPr/>
              <p:nvPr/>
            </p:nvSpPr>
            <p:spPr>
              <a:xfrm>
                <a:off x="4902475" y="2245094"/>
                <a:ext cx="1321296" cy="1175792"/>
              </a:xfrm>
              <a:prstGeom prst="rightArrow">
                <a:avLst>
                  <a:gd name="adj1" fmla="val 75000"/>
                  <a:gd name="adj2" fmla="val 50000"/>
                </a:avLst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aphicFrame>
            <p:nvGraphicFramePr>
              <p:cNvPr id="14" name="Diagrama 13">
                <a:extLst>
                  <a:ext uri="{FF2B5EF4-FFF2-40B4-BE49-F238E27FC236}">
                    <a16:creationId xmlns:a16="http://schemas.microsoft.com/office/drawing/2014/main" id="{2F823AB7-C62B-4F51-82A7-48E0450D8E46}"/>
                  </a:ext>
                </a:extLst>
              </p:cNvPr>
              <p:cNvGraphicFramePr/>
              <p:nvPr>
                <p:extLst/>
              </p:nvPr>
            </p:nvGraphicFramePr>
            <p:xfrm>
              <a:off x="6431103" y="2090125"/>
              <a:ext cx="2466338" cy="17439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p:grp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C8CCE662-1C27-456C-9670-F3CDF12CB1D1}"/>
                </a:ext>
              </a:extLst>
            </p:cNvPr>
            <p:cNvSpPr/>
            <p:nvPr/>
          </p:nvSpPr>
          <p:spPr>
            <a:xfrm>
              <a:off x="6432414" y="1517086"/>
              <a:ext cx="1983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estruturas privadas:</a:t>
              </a:r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40228"/>
            <a:ext cx="7560840" cy="936104"/>
          </a:xfrm>
        </p:spPr>
        <p:txBody>
          <a:bodyPr>
            <a:noAutofit/>
          </a:bodyPr>
          <a:lstStyle/>
          <a:p>
            <a:r>
              <a:rPr lang="pt-BR" sz="2400" cap="none" dirty="0">
                <a:solidFill>
                  <a:schemeClr val="accent1">
                    <a:lumMod val="75000"/>
                  </a:schemeClr>
                </a:solidFill>
              </a:rPr>
              <a:t>Formas possíveis de atuação das Secretarias de Saúde na implantação das políticas públicas de saúde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0FD457E-536B-4080-B20D-39F1D0168A79}"/>
              </a:ext>
            </a:extLst>
          </p:cNvPr>
          <p:cNvGraphicFramePr/>
          <p:nvPr>
            <p:extLst/>
          </p:nvPr>
        </p:nvGraphicFramePr>
        <p:xfrm>
          <a:off x="1763688" y="1203598"/>
          <a:ext cx="5218886" cy="315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139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3">
            <a:extLst>
              <a:ext uri="{FF2B5EF4-FFF2-40B4-BE49-F238E27FC236}">
                <a16:creationId xmlns:a16="http://schemas.microsoft.com/office/drawing/2014/main" id="{5BD092F7-63A0-4DBB-9B77-68E7656D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260" y="1355168"/>
            <a:ext cx="7937691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sz="2000" dirty="0">
                <a:latin typeface="Arial" panose="020B0604020202020204" pitchFamily="34" charset="0"/>
              </a:rPr>
              <a:t>Celebração de convênios sucessivos com a mesma entidade</a:t>
            </a:r>
          </a:p>
          <a:p>
            <a:pPr>
              <a:spcBef>
                <a:spcPct val="0"/>
              </a:spcBef>
            </a:pPr>
            <a:endParaRPr 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</a:rPr>
              <a:t>Uso da lógica de contrato administrativo típico, com  comprovação dos pagamentos por meio de processamento dos pagamentos dos contratos em geral: </a:t>
            </a:r>
            <a:r>
              <a:rPr lang="pt-BR" sz="2000" dirty="0">
                <a:latin typeface="Arial" panose="020B0604020202020204" pitchFamily="34" charset="0"/>
              </a:rPr>
              <a:t>apresentação de nota fiscal de serviços e demais comprovantes de recolhimentos dos tributos e encargos. Ausência de prestação de contas, conforme exige a legislação aplicável aos convênios</a:t>
            </a:r>
          </a:p>
          <a:p>
            <a:pPr>
              <a:spcBef>
                <a:spcPct val="0"/>
              </a:spcBef>
            </a:pPr>
            <a:endParaRPr 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000" dirty="0">
              <a:latin typeface="Arial" panose="020B0604020202020204" pitchFamily="34" charset="0"/>
            </a:endParaRP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AB10560D-4C31-4DDE-A250-C7164FB0FAB6}"/>
              </a:ext>
            </a:extLst>
          </p:cNvPr>
          <p:cNvSpPr/>
          <p:nvPr/>
        </p:nvSpPr>
        <p:spPr>
          <a:xfrm>
            <a:off x="1098958" y="1997649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96EAAAF-0435-4084-9D3F-7B8860DAAA84}"/>
              </a:ext>
            </a:extLst>
          </p:cNvPr>
          <p:cNvSpPr txBox="1">
            <a:spLocks/>
          </p:cNvSpPr>
          <p:nvPr/>
        </p:nvSpPr>
        <p:spPr>
          <a:xfrm>
            <a:off x="971600" y="318977"/>
            <a:ext cx="6064098" cy="3978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002060"/>
                </a:solidFill>
              </a:rPr>
              <a:t>Constatações do TCU no Acórdão 352/2016 e outros </a:t>
            </a:r>
          </a:p>
          <a:p>
            <a:endParaRPr lang="pt-BR" sz="2000" dirty="0">
              <a:solidFill>
                <a:srgbClr val="002060"/>
              </a:solidFill>
            </a:endParaRP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828E5DA3-1918-4460-B70C-4CAFD20BC83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1520" y="91068"/>
          <a:ext cx="792088" cy="750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CorelDRAW" r:id="rId3" imgW="6918840" imgH="6561000" progId="CorelDraw.Graphic.17">
                  <p:embed/>
                </p:oleObj>
              </mc:Choice>
              <mc:Fallback>
                <p:oleObj name="CorelDRAW" r:id="rId3" imgW="6918840" imgH="6561000" progId="CorelDraw.Graphic.17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828E5DA3-1918-4460-B70C-4CAFD20BC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91068"/>
                        <a:ext cx="792088" cy="750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ADD330A8-4F2D-4EA7-8A1C-2CDD285FFC89}"/>
              </a:ext>
            </a:extLst>
          </p:cNvPr>
          <p:cNvSpPr/>
          <p:nvPr/>
        </p:nvSpPr>
        <p:spPr>
          <a:xfrm>
            <a:off x="1115260" y="1377610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26113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3">
            <a:extLst>
              <a:ext uri="{FF2B5EF4-FFF2-40B4-BE49-F238E27FC236}">
                <a16:creationId xmlns:a16="http://schemas.microsoft.com/office/drawing/2014/main" id="{5BD092F7-63A0-4DBB-9B77-68E7656D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835" y="1275606"/>
            <a:ext cx="7937691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2000" dirty="0">
                <a:latin typeface="Arial" panose="020B0604020202020204" pitchFamily="34" charset="0"/>
              </a:rPr>
              <a:t>Indícios de </a:t>
            </a:r>
            <a:r>
              <a:rPr lang="pt-BR" altLang="pt-BR" sz="2000" dirty="0" err="1">
                <a:latin typeface="Arial" panose="020B0604020202020204" pitchFamily="34" charset="0"/>
              </a:rPr>
              <a:t>sobrepreço</a:t>
            </a:r>
            <a:r>
              <a:rPr lang="pt-BR" altLang="pt-BR" sz="2000" dirty="0">
                <a:latin typeface="Arial" panose="020B0604020202020204" pitchFamily="34" charset="0"/>
              </a:rPr>
              <a:t> (comparados com Tabela SUS e de planos privados)</a:t>
            </a:r>
          </a:p>
          <a:p>
            <a:pPr>
              <a:spcBef>
                <a:spcPct val="0"/>
              </a:spcBef>
            </a:pPr>
            <a:endParaRPr lang="pt-BR" alt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000" dirty="0">
                <a:latin typeface="Arial" panose="020B0604020202020204" pitchFamily="34" charset="0"/>
              </a:rPr>
              <a:t>Direcionamento da contratação</a:t>
            </a:r>
          </a:p>
          <a:p>
            <a:pPr>
              <a:spcBef>
                <a:spcPct val="0"/>
              </a:spcBef>
            </a:pPr>
            <a:endParaRPr lang="pt-BR" alt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000" dirty="0">
                <a:latin typeface="Arial" panose="020B0604020202020204" pitchFamily="34" charset="0"/>
              </a:rPr>
              <a:t>“comercialização de </a:t>
            </a:r>
            <a:r>
              <a:rPr lang="pt-BR" altLang="pt-BR" sz="2000" dirty="0" err="1">
                <a:latin typeface="Arial" panose="020B0604020202020204" pitchFamily="34" charset="0"/>
              </a:rPr>
              <a:t>oscips</a:t>
            </a:r>
            <a:r>
              <a:rPr lang="pt-BR" altLang="pt-BR" sz="2000" dirty="0">
                <a:latin typeface="Arial" panose="020B0604020202020204" pitchFamily="34" charset="0"/>
              </a:rPr>
              <a:t>”</a:t>
            </a:r>
          </a:p>
          <a:p>
            <a:pPr>
              <a:spcBef>
                <a:spcPct val="0"/>
              </a:spcBef>
            </a:pPr>
            <a:endParaRPr lang="pt-BR" alt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000" dirty="0">
              <a:latin typeface="Arial" panose="020B0604020202020204" pitchFamily="34" charset="0"/>
            </a:endParaRP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1E1F8BB0-EE69-43F3-9CE9-25223CAF64BE}"/>
              </a:ext>
            </a:extLst>
          </p:cNvPr>
          <p:cNvSpPr/>
          <p:nvPr/>
        </p:nvSpPr>
        <p:spPr>
          <a:xfrm>
            <a:off x="1115260" y="2258608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96EAAAF-0435-4084-9D3F-7B8860DAAA84}"/>
              </a:ext>
            </a:extLst>
          </p:cNvPr>
          <p:cNvSpPr txBox="1">
            <a:spLocks/>
          </p:cNvSpPr>
          <p:nvPr/>
        </p:nvSpPr>
        <p:spPr>
          <a:xfrm>
            <a:off x="971600" y="318977"/>
            <a:ext cx="6064098" cy="3978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002060"/>
                </a:solidFill>
              </a:rPr>
              <a:t>Constatações do TCU no Acórdão 352/2016 e outros </a:t>
            </a:r>
          </a:p>
          <a:p>
            <a:endParaRPr lang="pt-BR" sz="2000" dirty="0">
              <a:solidFill>
                <a:srgbClr val="002060"/>
              </a:solidFill>
            </a:endParaRP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828E5DA3-1918-4460-B70C-4CAFD20BC83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1520" y="91068"/>
          <a:ext cx="792088" cy="750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CorelDRAW" r:id="rId3" imgW="6918840" imgH="6561000" progId="CorelDraw.Graphic.17">
                  <p:embed/>
                </p:oleObj>
              </mc:Choice>
              <mc:Fallback>
                <p:oleObj name="CorelDRAW" r:id="rId3" imgW="6918840" imgH="6561000" progId="CorelDraw.Graphic.17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828E5DA3-1918-4460-B70C-4CAFD20BC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91068"/>
                        <a:ext cx="792088" cy="750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ADD330A8-4F2D-4EA7-8A1C-2CDD285FFC89}"/>
              </a:ext>
            </a:extLst>
          </p:cNvPr>
          <p:cNvSpPr/>
          <p:nvPr/>
        </p:nvSpPr>
        <p:spPr>
          <a:xfrm>
            <a:off x="1115260" y="1377610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8529F929-64FE-4666-8A79-64A711A9C1B6}"/>
              </a:ext>
            </a:extLst>
          </p:cNvPr>
          <p:cNvSpPr/>
          <p:nvPr/>
        </p:nvSpPr>
        <p:spPr>
          <a:xfrm>
            <a:off x="1115260" y="2861112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6240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D0EF29B-D6BA-48CE-815E-74B16DACFD8A}"/>
              </a:ext>
            </a:extLst>
          </p:cNvPr>
          <p:cNvSpPr txBox="1">
            <a:spLocks/>
          </p:cNvSpPr>
          <p:nvPr/>
        </p:nvSpPr>
        <p:spPr>
          <a:xfrm>
            <a:off x="1322558" y="517683"/>
            <a:ext cx="89535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rgbClr val="002060"/>
                </a:solidFill>
              </a:rPr>
              <a:t>Constatações do TCU no Acórdão 352/2016 </a:t>
            </a:r>
          </a:p>
          <a:p>
            <a:endParaRPr lang="pt-BR" sz="3000" dirty="0">
              <a:solidFill>
                <a:srgbClr val="002060"/>
              </a:solidFill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2780A0A-6AF4-48A8-BD9C-67BD24576A7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9512" y="267494"/>
          <a:ext cx="1142922" cy="108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CorelDRAW" r:id="rId3" imgW="6918840" imgH="6561000" progId="CorelDraw.Graphic.17">
                  <p:embed/>
                </p:oleObj>
              </mc:Choice>
              <mc:Fallback>
                <p:oleObj name="CorelDRAW" r:id="rId3" imgW="6918840" imgH="6561000" progId="CorelDraw.Graphic.17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22780A0A-6AF4-48A8-BD9C-67BD24576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67494"/>
                        <a:ext cx="1142922" cy="108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3">
            <a:extLst>
              <a:ext uri="{FF2B5EF4-FFF2-40B4-BE49-F238E27FC236}">
                <a16:creationId xmlns:a16="http://schemas.microsoft.com/office/drawing/2014/main" id="{D1A4D826-0DC9-4F71-9A94-5B5555285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751" y="1203598"/>
            <a:ext cx="70576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100" dirty="0">
                <a:latin typeface="Arial" panose="020B0604020202020204" pitchFamily="34" charset="0"/>
              </a:rPr>
              <a:t>Projetos executados diferentes do planejado</a:t>
            </a: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100" dirty="0">
                <a:latin typeface="Arial" panose="020B0604020202020204" pitchFamily="34" charset="0"/>
              </a:rPr>
              <a:t>Termos de parceria com objetos muito abrangentes</a:t>
            </a: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100" dirty="0">
                <a:latin typeface="Arial" panose="020B0604020202020204" pitchFamily="34" charset="0"/>
              </a:rPr>
              <a:t>Caso de um município que terceirizou a gestão da política de saúde</a:t>
            </a: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3CF9D12A-5F3C-4E4C-9242-E725C7BC77EF}"/>
              </a:ext>
            </a:extLst>
          </p:cNvPr>
          <p:cNvSpPr/>
          <p:nvPr/>
        </p:nvSpPr>
        <p:spPr>
          <a:xfrm>
            <a:off x="1292507" y="1518128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B38F2C5E-5413-4A31-A7C0-A4CE44B150A1}"/>
              </a:ext>
            </a:extLst>
          </p:cNvPr>
          <p:cNvSpPr/>
          <p:nvPr/>
        </p:nvSpPr>
        <p:spPr>
          <a:xfrm>
            <a:off x="1322434" y="2217060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Fluxograma: Conector 11">
            <a:extLst>
              <a:ext uri="{FF2B5EF4-FFF2-40B4-BE49-F238E27FC236}">
                <a16:creationId xmlns:a16="http://schemas.microsoft.com/office/drawing/2014/main" id="{4EC32CE8-F74A-41A4-B42C-CCFD16B6CEDD}"/>
              </a:ext>
            </a:extLst>
          </p:cNvPr>
          <p:cNvSpPr/>
          <p:nvPr/>
        </p:nvSpPr>
        <p:spPr>
          <a:xfrm>
            <a:off x="1301837" y="2888031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8100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D0EF29B-D6BA-48CE-815E-74B16DACFD8A}"/>
              </a:ext>
            </a:extLst>
          </p:cNvPr>
          <p:cNvSpPr txBox="1">
            <a:spLocks/>
          </p:cNvSpPr>
          <p:nvPr/>
        </p:nvSpPr>
        <p:spPr>
          <a:xfrm>
            <a:off x="1322558" y="517683"/>
            <a:ext cx="89535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rgbClr val="002060"/>
                </a:solidFill>
              </a:rPr>
              <a:t>Constatações do TCU no Acórdão 352/2016 </a:t>
            </a:r>
          </a:p>
          <a:p>
            <a:endParaRPr lang="pt-BR" sz="3000" dirty="0">
              <a:solidFill>
                <a:srgbClr val="002060"/>
              </a:solidFill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2780A0A-6AF4-48A8-BD9C-67BD24576A7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9512" y="267494"/>
          <a:ext cx="1142922" cy="108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CorelDRAW" r:id="rId3" imgW="6918840" imgH="6561000" progId="CorelDraw.Graphic.17">
                  <p:embed/>
                </p:oleObj>
              </mc:Choice>
              <mc:Fallback>
                <p:oleObj name="CorelDRAW" r:id="rId3" imgW="6918840" imgH="6561000" progId="CorelDraw.Graphic.17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22780A0A-6AF4-48A8-BD9C-67BD24576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67494"/>
                        <a:ext cx="1142922" cy="108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3">
            <a:extLst>
              <a:ext uri="{FF2B5EF4-FFF2-40B4-BE49-F238E27FC236}">
                <a16:creationId xmlns:a16="http://schemas.microsoft.com/office/drawing/2014/main" id="{A5647082-3D13-47FC-8A17-0AEB7782F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31590"/>
            <a:ext cx="7210006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100" dirty="0">
                <a:latin typeface="Arial" panose="020B0604020202020204" pitchFamily="34" charset="0"/>
              </a:rPr>
              <a:t>Contrato de gestão com entidades com fins lucrativos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100" dirty="0">
                <a:latin typeface="Arial" panose="020B0604020202020204" pitchFamily="34" charset="0"/>
              </a:rPr>
              <a:t>Oscips com irregularidades (sem sede própria, sócios de dentro do Governo)</a:t>
            </a: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100" dirty="0">
                <a:latin typeface="Arial" panose="020B0604020202020204" pitchFamily="34" charset="0"/>
              </a:rPr>
              <a:t>Falta de envolvimento do conselho de saúde na avaliação e fiscalização das entidades</a:t>
            </a: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E0686E01-F203-445C-B761-C71F485A5935}"/>
              </a:ext>
            </a:extLst>
          </p:cNvPr>
          <p:cNvSpPr/>
          <p:nvPr/>
        </p:nvSpPr>
        <p:spPr>
          <a:xfrm>
            <a:off x="1465825" y="1439792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225AE78A-FF2B-49FE-9BA2-D634DDDB037C}"/>
              </a:ext>
            </a:extLst>
          </p:cNvPr>
          <p:cNvSpPr/>
          <p:nvPr/>
        </p:nvSpPr>
        <p:spPr>
          <a:xfrm>
            <a:off x="1475656" y="2125762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AB75C348-E3F6-4527-B8DC-51B0A69717E5}"/>
              </a:ext>
            </a:extLst>
          </p:cNvPr>
          <p:cNvSpPr/>
          <p:nvPr/>
        </p:nvSpPr>
        <p:spPr>
          <a:xfrm>
            <a:off x="1475656" y="3061386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89470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D0EF29B-D6BA-48CE-815E-74B16DACFD8A}"/>
              </a:ext>
            </a:extLst>
          </p:cNvPr>
          <p:cNvSpPr txBox="1">
            <a:spLocks/>
          </p:cNvSpPr>
          <p:nvPr/>
        </p:nvSpPr>
        <p:spPr>
          <a:xfrm>
            <a:off x="1322558" y="517683"/>
            <a:ext cx="89535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rgbClr val="002060"/>
                </a:solidFill>
              </a:rPr>
              <a:t>Constatações do TCU no Acórdão 352/2016 </a:t>
            </a:r>
          </a:p>
          <a:p>
            <a:endParaRPr lang="pt-BR" sz="3000" dirty="0">
              <a:solidFill>
                <a:srgbClr val="002060"/>
              </a:solidFill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2780A0A-6AF4-48A8-BD9C-67BD24576A7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9512" y="267494"/>
          <a:ext cx="1142922" cy="108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CorelDRAW" r:id="rId3" imgW="6918840" imgH="6561000" progId="CorelDraw.Graphic.17">
                  <p:embed/>
                </p:oleObj>
              </mc:Choice>
              <mc:Fallback>
                <p:oleObj name="CorelDRAW" r:id="rId3" imgW="6918840" imgH="6561000" progId="CorelDraw.Graphic.17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22780A0A-6AF4-48A8-BD9C-67BD24576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67494"/>
                        <a:ext cx="1142922" cy="108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3">
            <a:extLst>
              <a:ext uri="{FF2B5EF4-FFF2-40B4-BE49-F238E27FC236}">
                <a16:creationId xmlns:a16="http://schemas.microsoft.com/office/drawing/2014/main" id="{9C02E8EE-B655-441E-AE81-0DACB0E35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434" y="1131590"/>
            <a:ext cx="7536182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2100" dirty="0">
                <a:latin typeface="Arial" panose="020B0604020202020204" pitchFamily="34" charset="0"/>
              </a:rPr>
              <a:t>Contratos com </a:t>
            </a:r>
            <a:r>
              <a:rPr lang="pt-BR" altLang="pt-BR" sz="2100" dirty="0" err="1">
                <a:latin typeface="Arial" panose="020B0604020202020204" pitchFamily="34" charset="0"/>
              </a:rPr>
              <a:t>oscips</a:t>
            </a:r>
            <a:r>
              <a:rPr lang="pt-BR" altLang="pt-BR" sz="2100" dirty="0">
                <a:latin typeface="Arial" panose="020B0604020202020204" pitchFamily="34" charset="0"/>
              </a:rPr>
              <a:t> de servidores públicos </a:t>
            </a: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100" dirty="0">
                <a:latin typeface="Arial" panose="020B0604020202020204" pitchFamily="34" charset="0"/>
              </a:rPr>
              <a:t>Profissionais da SMS contratados pela  entidade civil contratada</a:t>
            </a: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100" dirty="0">
                <a:latin typeface="Arial" panose="020B0604020202020204" pitchFamily="34" charset="0"/>
              </a:rPr>
              <a:t>Incapacidade/dificuldades de conduzir processo de negociação, acompanhamento, monitoramento, avaliação e prestação de contas dos ajustes celebrados com entidades civis</a:t>
            </a: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</a:endParaRP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E49E5582-C9D9-4DD1-AD7F-88D9F36C42BC}"/>
              </a:ext>
            </a:extLst>
          </p:cNvPr>
          <p:cNvSpPr/>
          <p:nvPr/>
        </p:nvSpPr>
        <p:spPr>
          <a:xfrm>
            <a:off x="1312603" y="1189619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C821F3A3-76C3-46F7-843A-4E635C5861AB}"/>
              </a:ext>
            </a:extLst>
          </p:cNvPr>
          <p:cNvSpPr/>
          <p:nvPr/>
        </p:nvSpPr>
        <p:spPr>
          <a:xfrm>
            <a:off x="1303785" y="1770040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EA07D9C0-D804-4A51-85D4-F0A2B07A4BEB}"/>
              </a:ext>
            </a:extLst>
          </p:cNvPr>
          <p:cNvSpPr/>
          <p:nvPr/>
        </p:nvSpPr>
        <p:spPr>
          <a:xfrm>
            <a:off x="1294967" y="2706199"/>
            <a:ext cx="331470" cy="32225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24485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DF5A7B3-AE26-43D1-BCF3-0C8E12E350A6}"/>
              </a:ext>
            </a:extLst>
          </p:cNvPr>
          <p:cNvSpPr/>
          <p:nvPr/>
        </p:nvSpPr>
        <p:spPr>
          <a:xfrm rot="5400000">
            <a:off x="1969951" y="-1774465"/>
            <a:ext cx="648072" cy="4587974"/>
          </a:xfrm>
          <a:prstGeom prst="rect">
            <a:avLst/>
          </a:prstGeom>
          <a:solidFill>
            <a:srgbClr val="326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AA48FFB-E0A7-4407-9EBF-1E2E3677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5486"/>
            <a:ext cx="5040560" cy="936104"/>
          </a:xfrm>
        </p:spPr>
        <p:txBody>
          <a:bodyPr/>
          <a:lstStyle/>
          <a:p>
            <a:r>
              <a:rPr lang="pt-BR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Conclusões:</a:t>
            </a:r>
          </a:p>
        </p:txBody>
      </p:sp>
      <p:sp>
        <p:nvSpPr>
          <p:cNvPr id="8" name="Círculo: Vazio 7">
            <a:extLst>
              <a:ext uri="{FF2B5EF4-FFF2-40B4-BE49-F238E27FC236}">
                <a16:creationId xmlns:a16="http://schemas.microsoft.com/office/drawing/2014/main" id="{6AEADCFF-B557-47E1-9BE7-4C21B76002D3}"/>
              </a:ext>
            </a:extLst>
          </p:cNvPr>
          <p:cNvSpPr/>
          <p:nvPr/>
        </p:nvSpPr>
        <p:spPr>
          <a:xfrm>
            <a:off x="253348" y="1205734"/>
            <a:ext cx="882817" cy="885502"/>
          </a:xfrm>
          <a:prstGeom prst="donut">
            <a:avLst>
              <a:gd name="adj" fmla="val 3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E19270B3-0AC4-4624-A296-CBCF8E201A08}"/>
              </a:ext>
            </a:extLst>
          </p:cNvPr>
          <p:cNvSpPr/>
          <p:nvPr/>
        </p:nvSpPr>
        <p:spPr>
          <a:xfrm>
            <a:off x="355251" y="1310904"/>
            <a:ext cx="679012" cy="675158"/>
          </a:xfrm>
          <a:prstGeom prst="donut">
            <a:avLst>
              <a:gd name="adj" fmla="val 3441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7DD70F-D8A2-4AD0-B9A9-9A455A6E784C}"/>
              </a:ext>
            </a:extLst>
          </p:cNvPr>
          <p:cNvSpPr txBox="1"/>
          <p:nvPr/>
        </p:nvSpPr>
        <p:spPr>
          <a:xfrm>
            <a:off x="1215223" y="1205734"/>
            <a:ext cx="784367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Fomento é diferente </a:t>
            </a:r>
            <a:r>
              <a:rPr lang="pt-BR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aquisição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serviços (contratação): </a:t>
            </a:r>
          </a:p>
          <a:p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Fomento é uma forma de </a:t>
            </a:r>
            <a:r>
              <a:rPr lang="pt-BR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suplementação de recursos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favor da entidade privada para a execução de atividades decorrentes de sua finalidade estatutárias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Não se aplicam os conceitos de “licitação”, “competição”, “lucro”, “condições mais vantajosas”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Seleção da entidade mais adequada ou projetos mais alinhados com os objetivos das políticas públicas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F432606-0F5F-4F1A-8DAB-DD8F46D2CEDF}"/>
              </a:ext>
            </a:extLst>
          </p:cNvPr>
          <p:cNvSpPr/>
          <p:nvPr/>
        </p:nvSpPr>
        <p:spPr>
          <a:xfrm>
            <a:off x="355252" y="1329259"/>
            <a:ext cx="679011" cy="638447"/>
          </a:xfrm>
          <a:prstGeom prst="ellipse">
            <a:avLst/>
          </a:prstGeom>
          <a:solidFill>
            <a:srgbClr val="80C8A6"/>
          </a:solidFill>
          <a:ln>
            <a:solidFill>
              <a:srgbClr val="D9C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46B73E-32D5-40FA-8142-EF1BC58314BC}"/>
              </a:ext>
            </a:extLst>
          </p:cNvPr>
          <p:cNvSpPr txBox="1"/>
          <p:nvPr/>
        </p:nvSpPr>
        <p:spPr>
          <a:xfrm>
            <a:off x="472362" y="1300060"/>
            <a:ext cx="17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9E0DCF0-671B-4284-B4CD-AE904688821B}"/>
              </a:ext>
            </a:extLst>
          </p:cNvPr>
          <p:cNvSpPr txBox="1"/>
          <p:nvPr/>
        </p:nvSpPr>
        <p:spPr>
          <a:xfrm>
            <a:off x="472362" y="2666076"/>
            <a:ext cx="17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24224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AE5FB96-478E-4BE0-8743-38A9C66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486"/>
            <a:ext cx="7992888" cy="648072"/>
          </a:xfrm>
        </p:spPr>
        <p:txBody>
          <a:bodyPr>
            <a:normAutofit/>
          </a:bodyPr>
          <a:lstStyle/>
          <a:p>
            <a:r>
              <a:rPr lang="pt-BR" sz="2400" cap="none" dirty="0"/>
              <a:t>STF - ADI 1923-7 – Ementa do Acórdão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CF4D29A-85B5-4D02-B4C9-481150DF0547}"/>
              </a:ext>
            </a:extLst>
          </p:cNvPr>
          <p:cNvSpPr txBox="1"/>
          <p:nvPr/>
        </p:nvSpPr>
        <p:spPr>
          <a:xfrm>
            <a:off x="827584" y="915566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“9. .................................................................................................................</a:t>
            </a:r>
          </a:p>
          <a:p>
            <a:r>
              <a:rPr lang="pt-BR" i="1" dirty="0"/>
              <a:t>O procedimento de qualificação de entidades, na sistemática da Lei, consiste em etapa inicial e embrionária, pelo deferimento do título jurídico de “organização social”, </a:t>
            </a:r>
            <a:r>
              <a:rPr lang="pt-BR" sz="2400" b="1" i="1" dirty="0">
                <a:solidFill>
                  <a:schemeClr val="accent1"/>
                </a:solidFill>
              </a:rPr>
              <a:t>para que Poder Público e particular colaborem na realização de um interesse comum, não se fazendo presente a contraposição de interesses, com feição comutativa e com intuito lucrativo, que consiste no </a:t>
            </a:r>
            <a:r>
              <a:rPr lang="pt-BR" sz="2400" b="1" i="1" u="sng" dirty="0">
                <a:solidFill>
                  <a:schemeClr val="accent1"/>
                </a:solidFill>
              </a:rPr>
              <a:t>núcleo conceitual da figura do contrato administrativo</a:t>
            </a:r>
            <a:r>
              <a:rPr lang="pt-BR" sz="2400" b="1" i="1" dirty="0">
                <a:solidFill>
                  <a:schemeClr val="accent1"/>
                </a:solidFill>
              </a:rPr>
              <a:t>, o que torna inaplicável o dever constitucional de licitar </a:t>
            </a:r>
            <a:r>
              <a:rPr lang="pt-BR" b="1" i="1" dirty="0">
                <a:solidFill>
                  <a:schemeClr val="accent1"/>
                </a:solidFill>
              </a:rPr>
              <a:t>(CF, art. 37, XXI).”</a:t>
            </a:r>
          </a:p>
          <a:p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852730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DF5A7B3-AE26-43D1-BCF3-0C8E12E350A6}"/>
              </a:ext>
            </a:extLst>
          </p:cNvPr>
          <p:cNvSpPr/>
          <p:nvPr/>
        </p:nvSpPr>
        <p:spPr>
          <a:xfrm rot="5400000">
            <a:off x="1969951" y="-1774465"/>
            <a:ext cx="648072" cy="4587974"/>
          </a:xfrm>
          <a:prstGeom prst="rect">
            <a:avLst/>
          </a:prstGeom>
          <a:solidFill>
            <a:srgbClr val="326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AA48FFB-E0A7-4407-9EBF-1E2E3677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5486"/>
            <a:ext cx="5040560" cy="936104"/>
          </a:xfrm>
        </p:spPr>
        <p:txBody>
          <a:bodyPr/>
          <a:lstStyle/>
          <a:p>
            <a:r>
              <a:rPr lang="pt-BR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Conclusões:</a:t>
            </a:r>
          </a:p>
        </p:txBody>
      </p:sp>
      <p:sp>
        <p:nvSpPr>
          <p:cNvPr id="8" name="Círculo: Vazio 7">
            <a:extLst>
              <a:ext uri="{FF2B5EF4-FFF2-40B4-BE49-F238E27FC236}">
                <a16:creationId xmlns:a16="http://schemas.microsoft.com/office/drawing/2014/main" id="{6AEADCFF-B557-47E1-9BE7-4C21B76002D3}"/>
              </a:ext>
            </a:extLst>
          </p:cNvPr>
          <p:cNvSpPr/>
          <p:nvPr/>
        </p:nvSpPr>
        <p:spPr>
          <a:xfrm>
            <a:off x="119852" y="1178344"/>
            <a:ext cx="882817" cy="885502"/>
          </a:xfrm>
          <a:prstGeom prst="donut">
            <a:avLst>
              <a:gd name="adj" fmla="val 3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E19270B3-0AC4-4624-A296-CBCF8E201A08}"/>
              </a:ext>
            </a:extLst>
          </p:cNvPr>
          <p:cNvSpPr/>
          <p:nvPr/>
        </p:nvSpPr>
        <p:spPr>
          <a:xfrm>
            <a:off x="221755" y="1283514"/>
            <a:ext cx="679012" cy="675158"/>
          </a:xfrm>
          <a:prstGeom prst="donut">
            <a:avLst>
              <a:gd name="adj" fmla="val 3441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7DD70F-D8A2-4AD0-B9A9-9A455A6E784C}"/>
              </a:ext>
            </a:extLst>
          </p:cNvPr>
          <p:cNvSpPr txBox="1"/>
          <p:nvPr/>
        </p:nvSpPr>
        <p:spPr>
          <a:xfrm>
            <a:off x="1098100" y="1272670"/>
            <a:ext cx="7843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se altera a natureza jurídica de uma entidade privada por contrato/ajuste com o Poder Publico:</a:t>
            </a:r>
          </a:p>
          <a:p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F432606-0F5F-4F1A-8DAB-DD8F46D2CEDF}"/>
              </a:ext>
            </a:extLst>
          </p:cNvPr>
          <p:cNvSpPr/>
          <p:nvPr/>
        </p:nvSpPr>
        <p:spPr>
          <a:xfrm>
            <a:off x="221756" y="1301869"/>
            <a:ext cx="679011" cy="638447"/>
          </a:xfrm>
          <a:prstGeom prst="ellipse">
            <a:avLst/>
          </a:prstGeom>
          <a:solidFill>
            <a:srgbClr val="80C8A6"/>
          </a:solidFill>
          <a:ln>
            <a:solidFill>
              <a:srgbClr val="D9C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46B73E-32D5-40FA-8142-EF1BC58314BC}"/>
              </a:ext>
            </a:extLst>
          </p:cNvPr>
          <p:cNvSpPr txBox="1"/>
          <p:nvPr/>
        </p:nvSpPr>
        <p:spPr>
          <a:xfrm>
            <a:off x="338866" y="1272670"/>
            <a:ext cx="17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9E0DCF0-671B-4284-B4CD-AE904688821B}"/>
              </a:ext>
            </a:extLst>
          </p:cNvPr>
          <p:cNvSpPr txBox="1"/>
          <p:nvPr/>
        </p:nvSpPr>
        <p:spPr>
          <a:xfrm>
            <a:off x="472362" y="2666076"/>
            <a:ext cx="17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C731685-3F7E-4B07-BFB7-E53B8FCC4559}"/>
              </a:ext>
            </a:extLst>
          </p:cNvPr>
          <p:cNvSpPr txBox="1"/>
          <p:nvPr/>
        </p:nvSpPr>
        <p:spPr>
          <a:xfrm>
            <a:off x="1134851" y="1980556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Observância do Direito Público é prerrogativa da Administração 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responsabilidade do contratante (público) estabelecer cláusulas no ajuste que atendam ao interesse público, respeitados os princípios da Administração 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pseudo-organizações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públicas: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fenômeno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autarquização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das entidades civis sem fins lucrativos (extensão das regras de organização e funcionamento do Direito Publico)</a:t>
            </a:r>
          </a:p>
        </p:txBody>
      </p:sp>
    </p:spTree>
    <p:extLst>
      <p:ext uri="{BB962C8B-B14F-4D97-AF65-F5344CB8AC3E}">
        <p14:creationId xmlns:p14="http://schemas.microsoft.com/office/powerpoint/2010/main" val="1585720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DF5A7B3-AE26-43D1-BCF3-0C8E12E350A6}"/>
              </a:ext>
            </a:extLst>
          </p:cNvPr>
          <p:cNvSpPr/>
          <p:nvPr/>
        </p:nvSpPr>
        <p:spPr>
          <a:xfrm rot="5400000">
            <a:off x="1969951" y="-1774465"/>
            <a:ext cx="648072" cy="4587974"/>
          </a:xfrm>
          <a:prstGeom prst="rect">
            <a:avLst/>
          </a:prstGeom>
          <a:solidFill>
            <a:srgbClr val="326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AA48FFB-E0A7-4407-9EBF-1E2E3677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5486"/>
            <a:ext cx="5040560" cy="936104"/>
          </a:xfrm>
        </p:spPr>
        <p:txBody>
          <a:bodyPr/>
          <a:lstStyle/>
          <a:p>
            <a:r>
              <a:rPr lang="pt-BR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Conclusões:</a:t>
            </a:r>
          </a:p>
        </p:txBody>
      </p:sp>
      <p:sp>
        <p:nvSpPr>
          <p:cNvPr id="8" name="Círculo: Vazio 7">
            <a:extLst>
              <a:ext uri="{FF2B5EF4-FFF2-40B4-BE49-F238E27FC236}">
                <a16:creationId xmlns:a16="http://schemas.microsoft.com/office/drawing/2014/main" id="{6AEADCFF-B557-47E1-9BE7-4C21B76002D3}"/>
              </a:ext>
            </a:extLst>
          </p:cNvPr>
          <p:cNvSpPr/>
          <p:nvPr/>
        </p:nvSpPr>
        <p:spPr>
          <a:xfrm>
            <a:off x="172233" y="1386296"/>
            <a:ext cx="882817" cy="885502"/>
          </a:xfrm>
          <a:prstGeom prst="donut">
            <a:avLst>
              <a:gd name="adj" fmla="val 3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E19270B3-0AC4-4624-A296-CBCF8E201A08}"/>
              </a:ext>
            </a:extLst>
          </p:cNvPr>
          <p:cNvSpPr/>
          <p:nvPr/>
        </p:nvSpPr>
        <p:spPr>
          <a:xfrm>
            <a:off x="274136" y="1491466"/>
            <a:ext cx="679012" cy="675158"/>
          </a:xfrm>
          <a:prstGeom prst="donut">
            <a:avLst>
              <a:gd name="adj" fmla="val 3441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7DD70F-D8A2-4AD0-B9A9-9A455A6E784C}"/>
              </a:ext>
            </a:extLst>
          </p:cNvPr>
          <p:cNvSpPr txBox="1"/>
          <p:nvPr/>
        </p:nvSpPr>
        <p:spPr>
          <a:xfrm>
            <a:off x="1172160" y="1386296"/>
            <a:ext cx="7843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governantes são livres para escolherem o modelo jurídico-institucional de atuação mais adequado, observadas as restrições constitucionais e legais.</a:t>
            </a:r>
          </a:p>
          <a:p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F432606-0F5F-4F1A-8DAB-DD8F46D2CEDF}"/>
              </a:ext>
            </a:extLst>
          </p:cNvPr>
          <p:cNvSpPr/>
          <p:nvPr/>
        </p:nvSpPr>
        <p:spPr>
          <a:xfrm>
            <a:off x="274137" y="1509821"/>
            <a:ext cx="679011" cy="638447"/>
          </a:xfrm>
          <a:prstGeom prst="ellipse">
            <a:avLst/>
          </a:prstGeom>
          <a:solidFill>
            <a:srgbClr val="80C8A6"/>
          </a:solidFill>
          <a:ln>
            <a:solidFill>
              <a:srgbClr val="D9C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46B73E-32D5-40FA-8142-EF1BC58314BC}"/>
              </a:ext>
            </a:extLst>
          </p:cNvPr>
          <p:cNvSpPr txBox="1"/>
          <p:nvPr/>
        </p:nvSpPr>
        <p:spPr>
          <a:xfrm>
            <a:off x="391247" y="1480622"/>
            <a:ext cx="17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9E0DCF0-671B-4284-B4CD-AE904688821B}"/>
              </a:ext>
            </a:extLst>
          </p:cNvPr>
          <p:cNvSpPr txBox="1"/>
          <p:nvPr/>
        </p:nvSpPr>
        <p:spPr>
          <a:xfrm>
            <a:off x="492325" y="2943980"/>
            <a:ext cx="17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Círculo: Vazio 13">
            <a:extLst>
              <a:ext uri="{FF2B5EF4-FFF2-40B4-BE49-F238E27FC236}">
                <a16:creationId xmlns:a16="http://schemas.microsoft.com/office/drawing/2014/main" id="{8A625025-E7A1-4819-9B63-2CBFAC1AA857}"/>
              </a:ext>
            </a:extLst>
          </p:cNvPr>
          <p:cNvSpPr/>
          <p:nvPr/>
        </p:nvSpPr>
        <p:spPr>
          <a:xfrm>
            <a:off x="225212" y="2749622"/>
            <a:ext cx="882817" cy="885502"/>
          </a:xfrm>
          <a:prstGeom prst="donut">
            <a:avLst>
              <a:gd name="adj" fmla="val 3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Círculo: Vazio 14">
            <a:extLst>
              <a:ext uri="{FF2B5EF4-FFF2-40B4-BE49-F238E27FC236}">
                <a16:creationId xmlns:a16="http://schemas.microsoft.com/office/drawing/2014/main" id="{2C3345EE-AC35-4B4C-9468-FC9A06E2E0C4}"/>
              </a:ext>
            </a:extLst>
          </p:cNvPr>
          <p:cNvSpPr/>
          <p:nvPr/>
        </p:nvSpPr>
        <p:spPr>
          <a:xfrm>
            <a:off x="327115" y="2854792"/>
            <a:ext cx="679012" cy="675158"/>
          </a:xfrm>
          <a:prstGeom prst="donut">
            <a:avLst>
              <a:gd name="adj" fmla="val 3441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935F6A8-0A24-428F-862C-CEAC813027B1}"/>
              </a:ext>
            </a:extLst>
          </p:cNvPr>
          <p:cNvSpPr txBox="1"/>
          <p:nvPr/>
        </p:nvSpPr>
        <p:spPr>
          <a:xfrm>
            <a:off x="1300322" y="2965075"/>
            <a:ext cx="7843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há modelo jurídico-institucional melhor ou pior. Há o mais adequado a determinada realidade e situação.</a:t>
            </a:r>
          </a:p>
          <a:p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C45AE05-84B7-4E36-8B6B-642B04E0BA80}"/>
              </a:ext>
            </a:extLst>
          </p:cNvPr>
          <p:cNvSpPr/>
          <p:nvPr/>
        </p:nvSpPr>
        <p:spPr>
          <a:xfrm>
            <a:off x="327116" y="2873147"/>
            <a:ext cx="679011" cy="638447"/>
          </a:xfrm>
          <a:prstGeom prst="ellipse">
            <a:avLst/>
          </a:prstGeom>
          <a:solidFill>
            <a:srgbClr val="80C8A6"/>
          </a:solidFill>
          <a:ln>
            <a:solidFill>
              <a:srgbClr val="D9C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4425A9D-0D86-4A4A-B73A-EED79CFFF836}"/>
              </a:ext>
            </a:extLst>
          </p:cNvPr>
          <p:cNvSpPr txBox="1"/>
          <p:nvPr/>
        </p:nvSpPr>
        <p:spPr>
          <a:xfrm>
            <a:off x="444226" y="2843948"/>
            <a:ext cx="17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84DE789-E8C7-44E0-9BC3-402349246B07}"/>
              </a:ext>
            </a:extLst>
          </p:cNvPr>
          <p:cNvSpPr txBox="1"/>
          <p:nvPr/>
        </p:nvSpPr>
        <p:spPr>
          <a:xfrm>
            <a:off x="424263" y="3635124"/>
            <a:ext cx="17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50710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DF5A7B3-AE26-43D1-BCF3-0C8E12E350A6}"/>
              </a:ext>
            </a:extLst>
          </p:cNvPr>
          <p:cNvSpPr/>
          <p:nvPr/>
        </p:nvSpPr>
        <p:spPr>
          <a:xfrm rot="5400000">
            <a:off x="1969951" y="-1774465"/>
            <a:ext cx="648072" cy="4587974"/>
          </a:xfrm>
          <a:prstGeom prst="rect">
            <a:avLst/>
          </a:prstGeom>
          <a:solidFill>
            <a:srgbClr val="326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AA48FFB-E0A7-4407-9EBF-1E2E3677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5486"/>
            <a:ext cx="5040560" cy="936104"/>
          </a:xfrm>
        </p:spPr>
        <p:txBody>
          <a:bodyPr/>
          <a:lstStyle/>
          <a:p>
            <a:r>
              <a:rPr lang="pt-BR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Conclusões:</a:t>
            </a:r>
          </a:p>
        </p:txBody>
      </p:sp>
      <p:sp>
        <p:nvSpPr>
          <p:cNvPr id="8" name="Círculo: Vazio 7">
            <a:extLst>
              <a:ext uri="{FF2B5EF4-FFF2-40B4-BE49-F238E27FC236}">
                <a16:creationId xmlns:a16="http://schemas.microsoft.com/office/drawing/2014/main" id="{6AEADCFF-B557-47E1-9BE7-4C21B76002D3}"/>
              </a:ext>
            </a:extLst>
          </p:cNvPr>
          <p:cNvSpPr/>
          <p:nvPr/>
        </p:nvSpPr>
        <p:spPr>
          <a:xfrm>
            <a:off x="172233" y="1386296"/>
            <a:ext cx="882817" cy="885502"/>
          </a:xfrm>
          <a:prstGeom prst="donut">
            <a:avLst>
              <a:gd name="adj" fmla="val 3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E19270B3-0AC4-4624-A296-CBCF8E201A08}"/>
              </a:ext>
            </a:extLst>
          </p:cNvPr>
          <p:cNvSpPr/>
          <p:nvPr/>
        </p:nvSpPr>
        <p:spPr>
          <a:xfrm>
            <a:off x="274136" y="1491466"/>
            <a:ext cx="679012" cy="675158"/>
          </a:xfrm>
          <a:prstGeom prst="donut">
            <a:avLst>
              <a:gd name="adj" fmla="val 3441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7DD70F-D8A2-4AD0-B9A9-9A455A6E784C}"/>
              </a:ext>
            </a:extLst>
          </p:cNvPr>
          <p:cNvSpPr txBox="1"/>
          <p:nvPr/>
        </p:nvSpPr>
        <p:spPr>
          <a:xfrm>
            <a:off x="1172160" y="1386296"/>
            <a:ext cx="7843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 que o Poder Executivo reassuma o protagonismo da proposição legislativa e normatização dos assuntos relacionados à organização e funcionamento da Administração Pública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F432606-0F5F-4F1A-8DAB-DD8F46D2CEDF}"/>
              </a:ext>
            </a:extLst>
          </p:cNvPr>
          <p:cNvSpPr/>
          <p:nvPr/>
        </p:nvSpPr>
        <p:spPr>
          <a:xfrm>
            <a:off x="274137" y="1509821"/>
            <a:ext cx="679011" cy="638447"/>
          </a:xfrm>
          <a:prstGeom prst="ellipse">
            <a:avLst/>
          </a:prstGeom>
          <a:solidFill>
            <a:srgbClr val="80C8A6"/>
          </a:solidFill>
          <a:ln>
            <a:solidFill>
              <a:srgbClr val="D9C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46B73E-32D5-40FA-8142-EF1BC58314BC}"/>
              </a:ext>
            </a:extLst>
          </p:cNvPr>
          <p:cNvSpPr txBox="1"/>
          <p:nvPr/>
        </p:nvSpPr>
        <p:spPr>
          <a:xfrm>
            <a:off x="391247" y="1480622"/>
            <a:ext cx="17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9E0DCF0-671B-4284-B4CD-AE904688821B}"/>
              </a:ext>
            </a:extLst>
          </p:cNvPr>
          <p:cNvSpPr txBox="1"/>
          <p:nvPr/>
        </p:nvSpPr>
        <p:spPr>
          <a:xfrm>
            <a:off x="492325" y="2943980"/>
            <a:ext cx="17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Círculo: Vazio 13">
            <a:extLst>
              <a:ext uri="{FF2B5EF4-FFF2-40B4-BE49-F238E27FC236}">
                <a16:creationId xmlns:a16="http://schemas.microsoft.com/office/drawing/2014/main" id="{8A625025-E7A1-4819-9B63-2CBFAC1AA857}"/>
              </a:ext>
            </a:extLst>
          </p:cNvPr>
          <p:cNvSpPr/>
          <p:nvPr/>
        </p:nvSpPr>
        <p:spPr>
          <a:xfrm>
            <a:off x="225212" y="2749622"/>
            <a:ext cx="882817" cy="885502"/>
          </a:xfrm>
          <a:prstGeom prst="donut">
            <a:avLst>
              <a:gd name="adj" fmla="val 3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Círculo: Vazio 14">
            <a:extLst>
              <a:ext uri="{FF2B5EF4-FFF2-40B4-BE49-F238E27FC236}">
                <a16:creationId xmlns:a16="http://schemas.microsoft.com/office/drawing/2014/main" id="{2C3345EE-AC35-4B4C-9468-FC9A06E2E0C4}"/>
              </a:ext>
            </a:extLst>
          </p:cNvPr>
          <p:cNvSpPr/>
          <p:nvPr/>
        </p:nvSpPr>
        <p:spPr>
          <a:xfrm>
            <a:off x="327115" y="2854792"/>
            <a:ext cx="679012" cy="675158"/>
          </a:xfrm>
          <a:prstGeom prst="donut">
            <a:avLst>
              <a:gd name="adj" fmla="val 3441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935F6A8-0A24-428F-862C-CEAC813027B1}"/>
              </a:ext>
            </a:extLst>
          </p:cNvPr>
          <p:cNvSpPr txBox="1"/>
          <p:nvPr/>
        </p:nvSpPr>
        <p:spPr>
          <a:xfrm>
            <a:off x="1205178" y="2812381"/>
            <a:ext cx="78436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cooperação público-privada não deve ser utilizada como uma saída para o engessamento da Administração Pública e sim para promoção da atuação da sociedade civil organizada na prestação de serviços e execução de atividades de interesse público.</a:t>
            </a:r>
          </a:p>
          <a:p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C45AE05-84B7-4E36-8B6B-642B04E0BA80}"/>
              </a:ext>
            </a:extLst>
          </p:cNvPr>
          <p:cNvSpPr/>
          <p:nvPr/>
        </p:nvSpPr>
        <p:spPr>
          <a:xfrm>
            <a:off x="327116" y="2873147"/>
            <a:ext cx="679011" cy="638447"/>
          </a:xfrm>
          <a:prstGeom prst="ellipse">
            <a:avLst/>
          </a:prstGeom>
          <a:solidFill>
            <a:srgbClr val="80C8A6"/>
          </a:solidFill>
          <a:ln>
            <a:solidFill>
              <a:srgbClr val="D9C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4425A9D-0D86-4A4A-B73A-EED79CFFF836}"/>
              </a:ext>
            </a:extLst>
          </p:cNvPr>
          <p:cNvSpPr txBox="1"/>
          <p:nvPr/>
        </p:nvSpPr>
        <p:spPr>
          <a:xfrm>
            <a:off x="444226" y="2843948"/>
            <a:ext cx="17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84DE789-E8C7-44E0-9BC3-402349246B07}"/>
              </a:ext>
            </a:extLst>
          </p:cNvPr>
          <p:cNvSpPr txBox="1"/>
          <p:nvPr/>
        </p:nvSpPr>
        <p:spPr>
          <a:xfrm>
            <a:off x="424263" y="3635124"/>
            <a:ext cx="17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1623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B7C5D11-BC4F-4913-A540-E056B07FC1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3568" y="195486"/>
          <a:ext cx="7776864" cy="426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186083397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1017680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ATUAÇÃO DIRETA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órgãos ou entidades públicos </a:t>
                      </a:r>
                    </a:p>
                  </a:txBody>
                  <a:tcPr>
                    <a:solidFill>
                      <a:srgbClr val="80C8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ATUAÇÃO INDIRETA</a:t>
                      </a:r>
                    </a:p>
                    <a:p>
                      <a:pPr algn="ctr"/>
                      <a:r>
                        <a:rPr lang="pt-BR" dirty="0"/>
                        <a:t>ajustes com iniciativa privada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Estruturas públicas, criadas por força de lei (diretamente ou por autorização)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Estruturas  privadas,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criadas pelo particular 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494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Atuam por força das competências legais e inderrogáveis previstas na lei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Atuam por interesse próprio,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conforme os próprios estatutos.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Compromissos com o Poder Público: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por contrato ou outro tipo de ajuste.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41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Direito de Propriedade público: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Patrimônio, financiamento e governança públicos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Direito de Propriedade privado: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Patrimônio, governança e financiamento privado.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Pode receber fomento público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722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Força de Trabalho pública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(estatutária ou celetista)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Força de Trabalho privada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 vínculo com a Adm. Pública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63770"/>
                  </a:ext>
                </a:extLst>
              </a:tr>
              <a:tr h="131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Observância do Direito Público:  Constituição e Lei.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Não se submete ao Direito Público : condições estabelecidas no ajuste (cláusulas exorbitantes)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4264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469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7074" y="952141"/>
            <a:ext cx="4464496" cy="3096344"/>
          </a:xfrm>
        </p:spPr>
        <p:txBody>
          <a:bodyPr/>
          <a:lstStyle/>
          <a:p>
            <a:r>
              <a:rPr lang="pt-BR" sz="2800" cap="small" dirty="0">
                <a:solidFill>
                  <a:schemeClr val="accent1">
                    <a:lumMod val="75000"/>
                  </a:schemeClr>
                </a:solidFill>
              </a:rPr>
              <a:t>Formas de Atuação das Secretarias de Saúde e Contratualização no SUS</a:t>
            </a:r>
            <a:br>
              <a:rPr lang="pt-BR" sz="2800" cap="small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BCEEC6-ACCE-459B-AA0C-16A777920B93}"/>
              </a:ext>
            </a:extLst>
          </p:cNvPr>
          <p:cNvSpPr txBox="1"/>
          <p:nvPr/>
        </p:nvSpPr>
        <p:spPr>
          <a:xfrm rot="5400000">
            <a:off x="6198568" y="10976603"/>
            <a:ext cx="10615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>
                <a:latin typeface="Nirmala UI" panose="020B0502040204020203" pitchFamily="34" charset="0"/>
                <a:cs typeface="Nirmala UI" panose="020B0502040204020203" pitchFamily="34" charset="0"/>
              </a:rPr>
              <a:t>Fonte: VABS/2017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DF8913-52FB-4650-8A7D-6AF6737CEED0}"/>
              </a:ext>
            </a:extLst>
          </p:cNvPr>
          <p:cNvSpPr txBox="1"/>
          <p:nvPr/>
        </p:nvSpPr>
        <p:spPr>
          <a:xfrm>
            <a:off x="5652120" y="365187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Valéria </a:t>
            </a:r>
            <a:r>
              <a:rPr lang="pt-BR" sz="2800" dirty="0" err="1"/>
              <a:t>A.B.Salgado</a:t>
            </a:r>
            <a:br>
              <a:rPr lang="pt-BR" sz="2800" dirty="0"/>
            </a:br>
            <a:r>
              <a:rPr lang="pt-BR" dirty="0"/>
              <a:t>Congresso Conasems </a:t>
            </a:r>
            <a:br>
              <a:rPr lang="pt-BR" dirty="0"/>
            </a:br>
            <a:r>
              <a:rPr lang="pt-BR" dirty="0"/>
              <a:t>Brasília, 14.07.2017</a:t>
            </a:r>
          </a:p>
        </p:txBody>
      </p:sp>
    </p:spTree>
    <p:extLst>
      <p:ext uri="{BB962C8B-B14F-4D97-AF65-F5344CB8AC3E}">
        <p14:creationId xmlns:p14="http://schemas.microsoft.com/office/powerpoint/2010/main" val="322170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E37E85-5A36-4F65-A056-3577994B6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4" r="7946"/>
          <a:stretch/>
        </p:blipFill>
        <p:spPr>
          <a:xfrm>
            <a:off x="899592" y="195486"/>
            <a:ext cx="7416824" cy="4235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19248A1A-0B77-4FA6-9520-15ADA7C99DE2}"/>
              </a:ext>
            </a:extLst>
          </p:cNvPr>
          <p:cNvSpPr txBox="1"/>
          <p:nvPr/>
        </p:nvSpPr>
        <p:spPr>
          <a:xfrm rot="16200000">
            <a:off x="-29353" y="3662472"/>
            <a:ext cx="1353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dirty="0"/>
              <a:t>Agradecimentos</a:t>
            </a:r>
            <a:r>
              <a:rPr lang="pt-BR" sz="800" dirty="0"/>
              <a:t> à Sheila Ribeiro...</a:t>
            </a:r>
          </a:p>
        </p:txBody>
      </p:sp>
    </p:spTree>
    <p:extLst>
      <p:ext uri="{BB962C8B-B14F-4D97-AF65-F5344CB8AC3E}">
        <p14:creationId xmlns:p14="http://schemas.microsoft.com/office/powerpoint/2010/main" val="1017646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3D789-50DD-4417-8347-B5819E0A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1491630"/>
            <a:ext cx="3384376" cy="396044"/>
          </a:xfrm>
        </p:spPr>
        <p:txBody>
          <a:bodyPr/>
          <a:lstStyle/>
          <a:p>
            <a:r>
              <a:rPr lang="pt-BR" cap="none" dirty="0"/>
              <a:t>Muito obrigada!</a:t>
            </a:r>
            <a:br>
              <a:rPr lang="pt-BR" cap="none" dirty="0"/>
            </a:br>
            <a:br>
              <a:rPr lang="pt-BR" cap="none" dirty="0"/>
            </a:br>
            <a:endParaRPr lang="pt-BR" sz="2000" cap="none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A9A04DA-7134-4FF1-A9B0-0E812EAFF2B5}"/>
              </a:ext>
            </a:extLst>
          </p:cNvPr>
          <p:cNvSpPr txBox="1"/>
          <p:nvPr/>
        </p:nvSpPr>
        <p:spPr>
          <a:xfrm>
            <a:off x="5220072" y="3611220"/>
            <a:ext cx="326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www.contratualizacaonosus.com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B702B46-3989-4F2D-B375-67131FFE76E6}"/>
              </a:ext>
            </a:extLst>
          </p:cNvPr>
          <p:cNvSpPr/>
          <p:nvPr/>
        </p:nvSpPr>
        <p:spPr>
          <a:xfrm>
            <a:off x="5812285" y="3980552"/>
            <a:ext cx="2084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valeria.alpino@gmail.com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906227E-D25F-4ADF-B96B-D2BB9D679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689652"/>
            <a:ext cx="3398144" cy="17955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687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8C9BCDAC-4B40-4FED-A8F2-956263081A94}"/>
              </a:ext>
            </a:extLst>
          </p:cNvPr>
          <p:cNvCxnSpPr>
            <a:cxnSpLocks/>
          </p:cNvCxnSpPr>
          <p:nvPr/>
        </p:nvCxnSpPr>
        <p:spPr>
          <a:xfrm>
            <a:off x="4083512" y="2380404"/>
            <a:ext cx="4356397" cy="6824"/>
          </a:xfrm>
          <a:prstGeom prst="straightConnector1">
            <a:avLst/>
          </a:prstGeom>
          <a:ln w="762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9906F8EB-92D4-45B5-A5C5-EED54B6F04F0}"/>
              </a:ext>
            </a:extLst>
          </p:cNvPr>
          <p:cNvSpPr/>
          <p:nvPr/>
        </p:nvSpPr>
        <p:spPr>
          <a:xfrm>
            <a:off x="4580508" y="381888"/>
            <a:ext cx="3715386" cy="1907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597F444-4E5B-41ED-B9FF-647DD41AE47E}"/>
              </a:ext>
            </a:extLst>
          </p:cNvPr>
          <p:cNvSpPr/>
          <p:nvPr/>
        </p:nvSpPr>
        <p:spPr>
          <a:xfrm>
            <a:off x="4479469" y="2549937"/>
            <a:ext cx="3816425" cy="1907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 dirty="0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D25C3603-167E-4AA3-8BB4-1849F4B56FE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320322" y="3568114"/>
            <a:ext cx="15263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131D16"/>
                </a:solidFill>
                <a:latin typeface="Arial" panose="020B0604020202020204" pitchFamily="34" charset="0"/>
              </a:rPr>
              <a:t>Ordem econômica</a:t>
            </a: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18DFC761-A794-411A-B77F-790201E0C20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534697" y="1175260"/>
            <a:ext cx="11592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131D1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Ordem social</a:t>
            </a:r>
          </a:p>
        </p:txBody>
      </p:sp>
      <p:grpSp>
        <p:nvGrpSpPr>
          <p:cNvPr id="16" name="Grupo 131">
            <a:extLst>
              <a:ext uri="{FF2B5EF4-FFF2-40B4-BE49-F238E27FC236}">
                <a16:creationId xmlns:a16="http://schemas.microsoft.com/office/drawing/2014/main" id="{EF7BE854-2B9E-4559-8E18-6110EDA3C1C9}"/>
              </a:ext>
            </a:extLst>
          </p:cNvPr>
          <p:cNvGrpSpPr/>
          <p:nvPr/>
        </p:nvGrpSpPr>
        <p:grpSpPr>
          <a:xfrm>
            <a:off x="4581671" y="1449016"/>
            <a:ext cx="313006" cy="1971676"/>
            <a:chOff x="519009" y="2090966"/>
            <a:chExt cx="417341" cy="2628901"/>
          </a:xfrm>
        </p:grpSpPr>
        <p:sp>
          <p:nvSpPr>
            <p:cNvPr id="17" name="Retângulo de cantos arredondados 158">
              <a:extLst>
                <a:ext uri="{FF2B5EF4-FFF2-40B4-BE49-F238E27FC236}">
                  <a16:creationId xmlns:a16="http://schemas.microsoft.com/office/drawing/2014/main" id="{C244E077-0B67-4EA8-BEC5-3F6CB073B4FE}"/>
                </a:ext>
              </a:extLst>
            </p:cNvPr>
            <p:cNvSpPr/>
            <p:nvPr/>
          </p:nvSpPr>
          <p:spPr>
            <a:xfrm>
              <a:off x="535666" y="2090966"/>
              <a:ext cx="400684" cy="2628901"/>
            </a:xfrm>
            <a:prstGeom prst="roundRect">
              <a:avLst/>
            </a:prstGeom>
            <a:gradFill flip="none" rotWithShape="1">
              <a:gsLst>
                <a:gs pos="0">
                  <a:srgbClr val="231B5B">
                    <a:shade val="30000"/>
                    <a:satMod val="115000"/>
                  </a:srgbClr>
                </a:gs>
                <a:gs pos="50000">
                  <a:srgbClr val="231B5B">
                    <a:shade val="67500"/>
                    <a:satMod val="115000"/>
                  </a:srgbClr>
                </a:gs>
                <a:gs pos="100000">
                  <a:srgbClr val="231B5B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57EE44D-E08B-4AAD-9BC8-36EDAB733A9B}"/>
                </a:ext>
              </a:extLst>
            </p:cNvPr>
            <p:cNvSpPr txBox="1"/>
            <p:nvPr/>
          </p:nvSpPr>
          <p:spPr>
            <a:xfrm rot="16200000">
              <a:off x="-270522" y="3198038"/>
              <a:ext cx="191761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Administração Direta</a:t>
              </a:r>
            </a:p>
          </p:txBody>
        </p:sp>
      </p:grpSp>
      <p:sp>
        <p:nvSpPr>
          <p:cNvPr id="19" name="Text Box 7">
            <a:extLst>
              <a:ext uri="{FF2B5EF4-FFF2-40B4-BE49-F238E27FC236}">
                <a16:creationId xmlns:a16="http://schemas.microsoft.com/office/drawing/2014/main" id="{6E53A4C3-CDB0-4761-8DA9-D44E7EA1C5B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265777" y="2125"/>
            <a:ext cx="342537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350" b="1" dirty="0">
                <a:solidFill>
                  <a:srgbClr val="131D1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Administração Pública </a:t>
            </a:r>
            <a:r>
              <a:rPr lang="pt-BR" altLang="pt-BR" sz="1200" b="1" dirty="0">
                <a:solidFill>
                  <a:srgbClr val="131D1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</p:txBody>
      </p:sp>
      <p:grpSp>
        <p:nvGrpSpPr>
          <p:cNvPr id="21" name="Grupo 132">
            <a:extLst>
              <a:ext uri="{FF2B5EF4-FFF2-40B4-BE49-F238E27FC236}">
                <a16:creationId xmlns:a16="http://schemas.microsoft.com/office/drawing/2014/main" id="{6A0C4510-7644-4615-A25A-8EC1D465B191}"/>
              </a:ext>
            </a:extLst>
          </p:cNvPr>
          <p:cNvGrpSpPr/>
          <p:nvPr/>
        </p:nvGrpSpPr>
        <p:grpSpPr>
          <a:xfrm>
            <a:off x="5019971" y="1449016"/>
            <a:ext cx="312910" cy="1971676"/>
            <a:chOff x="1080340" y="2103666"/>
            <a:chExt cx="417213" cy="2628901"/>
          </a:xfrm>
        </p:grpSpPr>
        <p:sp>
          <p:nvSpPr>
            <p:cNvPr id="22" name="Retângulo de cantos arredondados 156">
              <a:extLst>
                <a:ext uri="{FF2B5EF4-FFF2-40B4-BE49-F238E27FC236}">
                  <a16:creationId xmlns:a16="http://schemas.microsoft.com/office/drawing/2014/main" id="{E72D6107-42B7-431D-B2A9-CBF014651CDA}"/>
                </a:ext>
              </a:extLst>
            </p:cNvPr>
            <p:cNvSpPr/>
            <p:nvPr/>
          </p:nvSpPr>
          <p:spPr>
            <a:xfrm>
              <a:off x="1109569" y="2103666"/>
              <a:ext cx="387984" cy="2628901"/>
            </a:xfrm>
            <a:prstGeom prst="roundRect">
              <a:avLst/>
            </a:prstGeom>
            <a:gradFill flip="none" rotWithShape="1">
              <a:gsLst>
                <a:gs pos="0">
                  <a:srgbClr val="231B5B">
                    <a:shade val="30000"/>
                    <a:satMod val="115000"/>
                  </a:srgbClr>
                </a:gs>
                <a:gs pos="50000">
                  <a:srgbClr val="231B5B">
                    <a:shade val="67500"/>
                    <a:satMod val="115000"/>
                  </a:srgbClr>
                </a:gs>
                <a:gs pos="100000">
                  <a:srgbClr val="231B5B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42B2BC95-0389-478B-B756-C59E6FB0F921}"/>
                </a:ext>
              </a:extLst>
            </p:cNvPr>
            <p:cNvSpPr txBox="1"/>
            <p:nvPr/>
          </p:nvSpPr>
          <p:spPr>
            <a:xfrm rot="16200000">
              <a:off x="716138" y="3223438"/>
              <a:ext cx="106695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Autarquia </a:t>
              </a:r>
            </a:p>
          </p:txBody>
        </p:sp>
      </p:grpSp>
      <p:grpSp>
        <p:nvGrpSpPr>
          <p:cNvPr id="24" name="Grupo 133">
            <a:extLst>
              <a:ext uri="{FF2B5EF4-FFF2-40B4-BE49-F238E27FC236}">
                <a16:creationId xmlns:a16="http://schemas.microsoft.com/office/drawing/2014/main" id="{AA726362-2509-405C-ACC0-CD9FC32D4BCA}"/>
              </a:ext>
            </a:extLst>
          </p:cNvPr>
          <p:cNvGrpSpPr/>
          <p:nvPr/>
        </p:nvGrpSpPr>
        <p:grpSpPr>
          <a:xfrm>
            <a:off x="5978462" y="374730"/>
            <a:ext cx="290988" cy="1971676"/>
            <a:chOff x="2358330" y="671285"/>
            <a:chExt cx="387984" cy="2628901"/>
          </a:xfrm>
        </p:grpSpPr>
        <p:sp>
          <p:nvSpPr>
            <p:cNvPr id="25" name="Retângulo de cantos arredondados 154">
              <a:extLst>
                <a:ext uri="{FF2B5EF4-FFF2-40B4-BE49-F238E27FC236}">
                  <a16:creationId xmlns:a16="http://schemas.microsoft.com/office/drawing/2014/main" id="{F91400F6-9B68-45A8-8945-80E6AC22BEED}"/>
                </a:ext>
              </a:extLst>
            </p:cNvPr>
            <p:cNvSpPr/>
            <p:nvPr/>
          </p:nvSpPr>
          <p:spPr>
            <a:xfrm>
              <a:off x="2358330" y="671285"/>
              <a:ext cx="387984" cy="2628901"/>
            </a:xfrm>
            <a:prstGeom prst="roundRect">
              <a:avLst/>
            </a:prstGeom>
            <a:gradFill flip="none" rotWithShape="1">
              <a:gsLst>
                <a:gs pos="0">
                  <a:srgbClr val="231B5B">
                    <a:shade val="30000"/>
                    <a:satMod val="115000"/>
                  </a:srgbClr>
                </a:gs>
                <a:gs pos="50000">
                  <a:srgbClr val="231B5B">
                    <a:shade val="67500"/>
                    <a:satMod val="115000"/>
                  </a:srgbClr>
                </a:gs>
                <a:gs pos="100000">
                  <a:srgbClr val="231B5B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82B48B62-DC6B-4E3A-B23A-1950F5BA1F49}"/>
                </a:ext>
              </a:extLst>
            </p:cNvPr>
            <p:cNvSpPr txBox="1"/>
            <p:nvPr/>
          </p:nvSpPr>
          <p:spPr>
            <a:xfrm rot="16200000">
              <a:off x="1468275" y="1854557"/>
              <a:ext cx="220616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Fundação P. </a:t>
              </a:r>
              <a:r>
                <a:rPr lang="pt-BR" sz="105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</a:t>
              </a:r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Privado</a:t>
              </a:r>
            </a:p>
          </p:txBody>
        </p:sp>
      </p:grpSp>
      <p:grpSp>
        <p:nvGrpSpPr>
          <p:cNvPr id="27" name="Grupo 134">
            <a:extLst>
              <a:ext uri="{FF2B5EF4-FFF2-40B4-BE49-F238E27FC236}">
                <a16:creationId xmlns:a16="http://schemas.microsoft.com/office/drawing/2014/main" id="{91512CF6-C39D-42F7-97AD-D7B4FBB2E8E7}"/>
              </a:ext>
            </a:extLst>
          </p:cNvPr>
          <p:cNvGrpSpPr/>
          <p:nvPr/>
        </p:nvGrpSpPr>
        <p:grpSpPr>
          <a:xfrm>
            <a:off x="5342085" y="393780"/>
            <a:ext cx="290988" cy="1971676"/>
            <a:chOff x="1509827" y="696685"/>
            <a:chExt cx="387984" cy="2628901"/>
          </a:xfrm>
        </p:grpSpPr>
        <p:sp>
          <p:nvSpPr>
            <p:cNvPr id="28" name="Retângulo de cantos arredondados 152">
              <a:extLst>
                <a:ext uri="{FF2B5EF4-FFF2-40B4-BE49-F238E27FC236}">
                  <a16:creationId xmlns:a16="http://schemas.microsoft.com/office/drawing/2014/main" id="{139B74FC-588B-4B15-96C3-CBDE913C540B}"/>
                </a:ext>
              </a:extLst>
            </p:cNvPr>
            <p:cNvSpPr/>
            <p:nvPr/>
          </p:nvSpPr>
          <p:spPr>
            <a:xfrm>
              <a:off x="1509827" y="696685"/>
              <a:ext cx="387984" cy="2628901"/>
            </a:xfrm>
            <a:prstGeom prst="roundRect">
              <a:avLst/>
            </a:prstGeom>
            <a:gradFill flip="none" rotWithShape="1">
              <a:gsLst>
                <a:gs pos="0">
                  <a:srgbClr val="231B5B">
                    <a:shade val="30000"/>
                    <a:satMod val="115000"/>
                  </a:srgbClr>
                </a:gs>
                <a:gs pos="50000">
                  <a:srgbClr val="231B5B">
                    <a:shade val="67500"/>
                    <a:satMod val="115000"/>
                  </a:srgbClr>
                </a:gs>
                <a:gs pos="100000">
                  <a:srgbClr val="231B5B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78BA9939-24A3-4EFD-8BAD-4164784043EC}"/>
                </a:ext>
              </a:extLst>
            </p:cNvPr>
            <p:cNvSpPr txBox="1"/>
            <p:nvPr/>
          </p:nvSpPr>
          <p:spPr>
            <a:xfrm rot="16200000">
              <a:off x="618679" y="1816457"/>
              <a:ext cx="218692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Fundação P. </a:t>
              </a:r>
              <a:r>
                <a:rPr lang="pt-BR" sz="105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</a:t>
              </a:r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Público</a:t>
              </a:r>
            </a:p>
          </p:txBody>
        </p:sp>
      </p:grpSp>
      <p:grpSp>
        <p:nvGrpSpPr>
          <p:cNvPr id="30" name="Grupo 135">
            <a:extLst>
              <a:ext uri="{FF2B5EF4-FFF2-40B4-BE49-F238E27FC236}">
                <a16:creationId xmlns:a16="http://schemas.microsoft.com/office/drawing/2014/main" id="{89D4A53C-460F-4FBA-8DA8-E17440A92769}"/>
              </a:ext>
            </a:extLst>
          </p:cNvPr>
          <p:cNvGrpSpPr/>
          <p:nvPr/>
        </p:nvGrpSpPr>
        <p:grpSpPr>
          <a:xfrm>
            <a:off x="6300109" y="1805188"/>
            <a:ext cx="290988" cy="1971676"/>
            <a:chOff x="3150418" y="2776761"/>
            <a:chExt cx="387984" cy="2628901"/>
          </a:xfrm>
        </p:grpSpPr>
        <p:sp>
          <p:nvSpPr>
            <p:cNvPr id="31" name="Retângulo de cantos arredondados 150">
              <a:extLst>
                <a:ext uri="{FF2B5EF4-FFF2-40B4-BE49-F238E27FC236}">
                  <a16:creationId xmlns:a16="http://schemas.microsoft.com/office/drawing/2014/main" id="{1FC205F8-53B9-4F6B-90F9-59E5BB931F5A}"/>
                </a:ext>
              </a:extLst>
            </p:cNvPr>
            <p:cNvSpPr/>
            <p:nvPr/>
          </p:nvSpPr>
          <p:spPr>
            <a:xfrm>
              <a:off x="3150418" y="2776761"/>
              <a:ext cx="387984" cy="2628901"/>
            </a:xfrm>
            <a:prstGeom prst="roundRect">
              <a:avLst/>
            </a:prstGeom>
            <a:gradFill flip="none" rotWithShape="1">
              <a:gsLst>
                <a:gs pos="0">
                  <a:srgbClr val="231B5B">
                    <a:shade val="30000"/>
                    <a:satMod val="115000"/>
                  </a:srgbClr>
                </a:gs>
                <a:gs pos="50000">
                  <a:srgbClr val="231B5B">
                    <a:shade val="67500"/>
                    <a:satMod val="115000"/>
                  </a:srgbClr>
                </a:gs>
                <a:gs pos="100000">
                  <a:srgbClr val="231B5B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854743AC-6204-4E3F-92CB-5F9447BC506A}"/>
                </a:ext>
              </a:extLst>
            </p:cNvPr>
            <p:cNvSpPr txBox="1"/>
            <p:nvPr/>
          </p:nvSpPr>
          <p:spPr>
            <a:xfrm rot="16200000">
              <a:off x="2531689" y="3869888"/>
              <a:ext cx="160770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Empresa Pública</a:t>
              </a:r>
            </a:p>
          </p:txBody>
        </p:sp>
      </p:grpSp>
      <p:grpSp>
        <p:nvGrpSpPr>
          <p:cNvPr id="33" name="Grupo 136">
            <a:extLst>
              <a:ext uri="{FF2B5EF4-FFF2-40B4-BE49-F238E27FC236}">
                <a16:creationId xmlns:a16="http://schemas.microsoft.com/office/drawing/2014/main" id="{0CFECAB1-2D44-4797-A711-1FB0BB07A622}"/>
              </a:ext>
            </a:extLst>
          </p:cNvPr>
          <p:cNvGrpSpPr/>
          <p:nvPr/>
        </p:nvGrpSpPr>
        <p:grpSpPr>
          <a:xfrm>
            <a:off x="6610946" y="2141241"/>
            <a:ext cx="290988" cy="1971676"/>
            <a:chOff x="3591839" y="3546934"/>
            <a:chExt cx="387984" cy="2628901"/>
          </a:xfrm>
        </p:grpSpPr>
        <p:sp>
          <p:nvSpPr>
            <p:cNvPr id="34" name="Retângulo de cantos arredondados 148">
              <a:extLst>
                <a:ext uri="{FF2B5EF4-FFF2-40B4-BE49-F238E27FC236}">
                  <a16:creationId xmlns:a16="http://schemas.microsoft.com/office/drawing/2014/main" id="{4C7BAB9F-8809-48FE-9D48-30DAA6F11CB4}"/>
                </a:ext>
              </a:extLst>
            </p:cNvPr>
            <p:cNvSpPr/>
            <p:nvPr/>
          </p:nvSpPr>
          <p:spPr>
            <a:xfrm>
              <a:off x="3591839" y="3546934"/>
              <a:ext cx="387984" cy="2628901"/>
            </a:xfrm>
            <a:prstGeom prst="roundRect">
              <a:avLst/>
            </a:prstGeom>
            <a:gradFill flip="none" rotWithShape="1">
              <a:gsLst>
                <a:gs pos="0">
                  <a:srgbClr val="231B5B">
                    <a:shade val="30000"/>
                    <a:satMod val="115000"/>
                  </a:srgbClr>
                </a:gs>
                <a:gs pos="50000">
                  <a:srgbClr val="231B5B">
                    <a:shade val="67500"/>
                    <a:satMod val="115000"/>
                  </a:srgbClr>
                </a:gs>
                <a:gs pos="100000">
                  <a:srgbClr val="231B5B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7B484EFD-13D9-46DD-83E6-DD3C3BC19CC6}"/>
                </a:ext>
              </a:extLst>
            </p:cNvPr>
            <p:cNvSpPr txBox="1"/>
            <p:nvPr/>
          </p:nvSpPr>
          <p:spPr>
            <a:xfrm rot="16200000">
              <a:off x="2553254" y="4593321"/>
              <a:ext cx="242844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Sociedade Economia Mista</a:t>
              </a:r>
            </a:p>
          </p:txBody>
        </p:sp>
      </p:grpSp>
      <p:grpSp>
        <p:nvGrpSpPr>
          <p:cNvPr id="36" name="Grupo 137">
            <a:extLst>
              <a:ext uri="{FF2B5EF4-FFF2-40B4-BE49-F238E27FC236}">
                <a16:creationId xmlns:a16="http://schemas.microsoft.com/office/drawing/2014/main" id="{0A5E2CB9-CCEB-421B-8D85-A49E89E7BD5C}"/>
              </a:ext>
            </a:extLst>
          </p:cNvPr>
          <p:cNvGrpSpPr/>
          <p:nvPr/>
        </p:nvGrpSpPr>
        <p:grpSpPr>
          <a:xfrm>
            <a:off x="6917233" y="2141630"/>
            <a:ext cx="304675" cy="1971676"/>
            <a:chOff x="3966196" y="3559633"/>
            <a:chExt cx="406233" cy="2628901"/>
          </a:xfrm>
        </p:grpSpPr>
        <p:sp>
          <p:nvSpPr>
            <p:cNvPr id="37" name="Retângulo de cantos arredondados 146">
              <a:extLst>
                <a:ext uri="{FF2B5EF4-FFF2-40B4-BE49-F238E27FC236}">
                  <a16:creationId xmlns:a16="http://schemas.microsoft.com/office/drawing/2014/main" id="{AB3B45EE-FF22-458C-AA5F-07C89B97D71B}"/>
                </a:ext>
              </a:extLst>
            </p:cNvPr>
            <p:cNvSpPr/>
            <p:nvPr/>
          </p:nvSpPr>
          <p:spPr>
            <a:xfrm>
              <a:off x="3984445" y="3559633"/>
              <a:ext cx="387984" cy="2628901"/>
            </a:xfrm>
            <a:prstGeom prst="roundRect">
              <a:avLst/>
            </a:prstGeom>
            <a:gradFill flip="none" rotWithShape="1">
              <a:gsLst>
                <a:gs pos="0">
                  <a:srgbClr val="231B5B">
                    <a:shade val="30000"/>
                    <a:satMod val="115000"/>
                  </a:srgbClr>
                </a:gs>
                <a:gs pos="50000">
                  <a:srgbClr val="231B5B">
                    <a:shade val="67500"/>
                    <a:satMod val="115000"/>
                  </a:srgbClr>
                </a:gs>
                <a:gs pos="100000">
                  <a:srgbClr val="231B5B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422B5A41-26A2-4FFC-BAB5-8F8A413A680B}"/>
                </a:ext>
              </a:extLst>
            </p:cNvPr>
            <p:cNvSpPr txBox="1"/>
            <p:nvPr/>
          </p:nvSpPr>
          <p:spPr>
            <a:xfrm rot="16200000">
              <a:off x="3565660" y="4766137"/>
              <a:ext cx="113962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Subsidiária</a:t>
              </a:r>
            </a:p>
          </p:txBody>
        </p:sp>
      </p:grpSp>
      <p:grpSp>
        <p:nvGrpSpPr>
          <p:cNvPr id="39" name="Grupo 138">
            <a:extLst>
              <a:ext uri="{FF2B5EF4-FFF2-40B4-BE49-F238E27FC236}">
                <a16:creationId xmlns:a16="http://schemas.microsoft.com/office/drawing/2014/main" id="{9216C986-DAE5-4301-80DE-B115894503A4}"/>
              </a:ext>
            </a:extLst>
          </p:cNvPr>
          <p:cNvGrpSpPr/>
          <p:nvPr/>
        </p:nvGrpSpPr>
        <p:grpSpPr>
          <a:xfrm>
            <a:off x="5652911" y="1475203"/>
            <a:ext cx="298631" cy="1971676"/>
            <a:chOff x="1924258" y="2138582"/>
            <a:chExt cx="398174" cy="2628901"/>
          </a:xfrm>
        </p:grpSpPr>
        <p:sp>
          <p:nvSpPr>
            <p:cNvPr id="40" name="Retângulo de cantos arredondados 144">
              <a:extLst>
                <a:ext uri="{FF2B5EF4-FFF2-40B4-BE49-F238E27FC236}">
                  <a16:creationId xmlns:a16="http://schemas.microsoft.com/office/drawing/2014/main" id="{7975C818-D643-42CD-BA61-5B2E4EE7946B}"/>
                </a:ext>
              </a:extLst>
            </p:cNvPr>
            <p:cNvSpPr/>
            <p:nvPr/>
          </p:nvSpPr>
          <p:spPr>
            <a:xfrm>
              <a:off x="1934448" y="2138582"/>
              <a:ext cx="387984" cy="2628901"/>
            </a:xfrm>
            <a:prstGeom prst="roundRect">
              <a:avLst/>
            </a:prstGeom>
            <a:gradFill flip="none" rotWithShape="1">
              <a:gsLst>
                <a:gs pos="0">
                  <a:srgbClr val="231B5B">
                    <a:shade val="30000"/>
                    <a:satMod val="115000"/>
                  </a:srgbClr>
                </a:gs>
                <a:gs pos="50000">
                  <a:srgbClr val="231B5B">
                    <a:shade val="67500"/>
                    <a:satMod val="115000"/>
                  </a:srgbClr>
                </a:gs>
                <a:gs pos="100000">
                  <a:srgbClr val="231B5B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97EA76D5-DA79-4CEA-BFD5-91F9AAE9ADEA}"/>
                </a:ext>
              </a:extLst>
            </p:cNvPr>
            <p:cNvSpPr txBox="1"/>
            <p:nvPr/>
          </p:nvSpPr>
          <p:spPr>
            <a:xfrm rot="16200000">
              <a:off x="1219151" y="3185338"/>
              <a:ext cx="174877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Consórcio Público </a:t>
              </a: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70BFA418-E58F-47AF-AFD2-B44D51466F4E}"/>
              </a:ext>
            </a:extLst>
          </p:cNvPr>
          <p:cNvSpPr/>
          <p:nvPr/>
        </p:nvSpPr>
        <p:spPr>
          <a:xfrm>
            <a:off x="4984100" y="293137"/>
            <a:ext cx="2272825" cy="415660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5EB64ED2-9B45-46C5-AB6C-4A2D4369B27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715298" y="3953164"/>
            <a:ext cx="198540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350" b="1" dirty="0">
                <a:solidFill>
                  <a:srgbClr val="131D1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Administração Indireta</a:t>
            </a:r>
            <a:r>
              <a:rPr lang="pt-BR" altLang="pt-BR" sz="1200" b="1" dirty="0">
                <a:solidFill>
                  <a:srgbClr val="131D1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935200E0-47EC-442C-94E7-464AE5A0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94" y="1321053"/>
            <a:ext cx="3051436" cy="2279975"/>
          </a:xfrm>
        </p:spPr>
        <p:txBody>
          <a:bodyPr>
            <a:noAutofit/>
          </a:bodyPr>
          <a:lstStyle/>
          <a:p>
            <a:r>
              <a:rPr lang="pt-BR" sz="2400" cap="none" dirty="0">
                <a:solidFill>
                  <a:schemeClr val="accent1">
                    <a:lumMod val="75000"/>
                  </a:schemeClr>
                </a:solidFill>
              </a:rPr>
              <a:t>Modelos jurídico-administrativos de Atuação Direta da Administração Publica</a:t>
            </a:r>
          </a:p>
        </p:txBody>
      </p:sp>
      <p:grpSp>
        <p:nvGrpSpPr>
          <p:cNvPr id="43" name="Grupo 131">
            <a:extLst>
              <a:ext uri="{FF2B5EF4-FFF2-40B4-BE49-F238E27FC236}">
                <a16:creationId xmlns:a16="http://schemas.microsoft.com/office/drawing/2014/main" id="{095C67E9-5DCD-42B3-ADBF-1A0333EC33C3}"/>
              </a:ext>
            </a:extLst>
          </p:cNvPr>
          <p:cNvGrpSpPr/>
          <p:nvPr/>
        </p:nvGrpSpPr>
        <p:grpSpPr>
          <a:xfrm>
            <a:off x="4588907" y="1465846"/>
            <a:ext cx="313004" cy="1971676"/>
            <a:chOff x="519012" y="2090966"/>
            <a:chExt cx="417338" cy="2628901"/>
          </a:xfrm>
        </p:grpSpPr>
        <p:sp>
          <p:nvSpPr>
            <p:cNvPr id="44" name="Retângulo de cantos arredondados 158">
              <a:extLst>
                <a:ext uri="{FF2B5EF4-FFF2-40B4-BE49-F238E27FC236}">
                  <a16:creationId xmlns:a16="http://schemas.microsoft.com/office/drawing/2014/main" id="{779934F8-F872-4C6F-8891-10571E23DE0C}"/>
                </a:ext>
              </a:extLst>
            </p:cNvPr>
            <p:cNvSpPr/>
            <p:nvPr/>
          </p:nvSpPr>
          <p:spPr>
            <a:xfrm>
              <a:off x="535667" y="2090966"/>
              <a:ext cx="400683" cy="2628901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7E47399C-7D57-48E6-8C04-31F152D75DE9}"/>
                </a:ext>
              </a:extLst>
            </p:cNvPr>
            <p:cNvSpPr txBox="1"/>
            <p:nvPr/>
          </p:nvSpPr>
          <p:spPr>
            <a:xfrm rot="16200000">
              <a:off x="-280138" y="3198039"/>
              <a:ext cx="1936856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Secretaria de Saúde </a:t>
              </a:r>
            </a:p>
          </p:txBody>
        </p:sp>
      </p:grpSp>
      <p:grpSp>
        <p:nvGrpSpPr>
          <p:cNvPr id="61" name="Grupo 132">
            <a:extLst>
              <a:ext uri="{FF2B5EF4-FFF2-40B4-BE49-F238E27FC236}">
                <a16:creationId xmlns:a16="http://schemas.microsoft.com/office/drawing/2014/main" id="{CBB30F37-8950-40D5-865C-C8C48893B89F}"/>
              </a:ext>
            </a:extLst>
          </p:cNvPr>
          <p:cNvGrpSpPr/>
          <p:nvPr/>
        </p:nvGrpSpPr>
        <p:grpSpPr>
          <a:xfrm>
            <a:off x="5030071" y="1475203"/>
            <a:ext cx="312910" cy="1971676"/>
            <a:chOff x="1080340" y="2103666"/>
            <a:chExt cx="417213" cy="2628901"/>
          </a:xfrm>
        </p:grpSpPr>
        <p:sp>
          <p:nvSpPr>
            <p:cNvPr id="62" name="Retângulo de cantos arredondados 156">
              <a:extLst>
                <a:ext uri="{FF2B5EF4-FFF2-40B4-BE49-F238E27FC236}">
                  <a16:creationId xmlns:a16="http://schemas.microsoft.com/office/drawing/2014/main" id="{1D89ACC6-014A-4B6D-BBB9-BE2FC45FACEA}"/>
                </a:ext>
              </a:extLst>
            </p:cNvPr>
            <p:cNvSpPr/>
            <p:nvPr/>
          </p:nvSpPr>
          <p:spPr>
            <a:xfrm>
              <a:off x="1109569" y="2103666"/>
              <a:ext cx="387984" cy="262890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0EB948EC-9BF5-41A4-BA18-B7A54CBB8787}"/>
                </a:ext>
              </a:extLst>
            </p:cNvPr>
            <p:cNvSpPr txBox="1"/>
            <p:nvPr/>
          </p:nvSpPr>
          <p:spPr>
            <a:xfrm rot="16200000">
              <a:off x="716138" y="3223438"/>
              <a:ext cx="106695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Autarquia </a:t>
              </a:r>
            </a:p>
          </p:txBody>
        </p:sp>
      </p:grpSp>
      <p:grpSp>
        <p:nvGrpSpPr>
          <p:cNvPr id="64" name="Grupo 133">
            <a:extLst>
              <a:ext uri="{FF2B5EF4-FFF2-40B4-BE49-F238E27FC236}">
                <a16:creationId xmlns:a16="http://schemas.microsoft.com/office/drawing/2014/main" id="{9ED9B781-7DEA-40B0-B582-7E6A65D3BB23}"/>
              </a:ext>
            </a:extLst>
          </p:cNvPr>
          <p:cNvGrpSpPr/>
          <p:nvPr/>
        </p:nvGrpSpPr>
        <p:grpSpPr>
          <a:xfrm>
            <a:off x="5970211" y="391729"/>
            <a:ext cx="290988" cy="1971676"/>
            <a:chOff x="2358330" y="671285"/>
            <a:chExt cx="387984" cy="2628901"/>
          </a:xfrm>
        </p:grpSpPr>
        <p:sp>
          <p:nvSpPr>
            <p:cNvPr id="66" name="Retângulo de cantos arredondados 154">
              <a:extLst>
                <a:ext uri="{FF2B5EF4-FFF2-40B4-BE49-F238E27FC236}">
                  <a16:creationId xmlns:a16="http://schemas.microsoft.com/office/drawing/2014/main" id="{04F97280-3F52-4B3B-80D3-F3442D64FC1A}"/>
                </a:ext>
              </a:extLst>
            </p:cNvPr>
            <p:cNvSpPr/>
            <p:nvPr/>
          </p:nvSpPr>
          <p:spPr>
            <a:xfrm>
              <a:off x="2358330" y="671285"/>
              <a:ext cx="387984" cy="262890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AE5F0DD1-DF52-431D-9085-5B8C1D7A8C96}"/>
                </a:ext>
              </a:extLst>
            </p:cNvPr>
            <p:cNvSpPr txBox="1"/>
            <p:nvPr/>
          </p:nvSpPr>
          <p:spPr>
            <a:xfrm rot="16200000">
              <a:off x="1468275" y="1854557"/>
              <a:ext cx="220616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Fundação P. </a:t>
              </a:r>
              <a:r>
                <a:rPr lang="pt-BR" sz="105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</a:t>
              </a:r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Privado</a:t>
              </a:r>
            </a:p>
          </p:txBody>
        </p:sp>
      </p:grpSp>
      <p:grpSp>
        <p:nvGrpSpPr>
          <p:cNvPr id="68" name="Grupo 134">
            <a:extLst>
              <a:ext uri="{FF2B5EF4-FFF2-40B4-BE49-F238E27FC236}">
                <a16:creationId xmlns:a16="http://schemas.microsoft.com/office/drawing/2014/main" id="{50A507F1-DA8B-4EEE-B47E-F1A17448FF83}"/>
              </a:ext>
            </a:extLst>
          </p:cNvPr>
          <p:cNvGrpSpPr/>
          <p:nvPr/>
        </p:nvGrpSpPr>
        <p:grpSpPr>
          <a:xfrm>
            <a:off x="5340580" y="419967"/>
            <a:ext cx="290988" cy="1971676"/>
            <a:chOff x="1509827" y="696685"/>
            <a:chExt cx="387984" cy="2628901"/>
          </a:xfrm>
          <a:solidFill>
            <a:schemeClr val="accent3">
              <a:lumMod val="75000"/>
            </a:schemeClr>
          </a:solidFill>
        </p:grpSpPr>
        <p:sp>
          <p:nvSpPr>
            <p:cNvPr id="69" name="Retângulo de cantos arredondados 152">
              <a:extLst>
                <a:ext uri="{FF2B5EF4-FFF2-40B4-BE49-F238E27FC236}">
                  <a16:creationId xmlns:a16="http://schemas.microsoft.com/office/drawing/2014/main" id="{6A3744BB-A31B-4091-95E1-420D491EACAA}"/>
                </a:ext>
              </a:extLst>
            </p:cNvPr>
            <p:cNvSpPr/>
            <p:nvPr/>
          </p:nvSpPr>
          <p:spPr>
            <a:xfrm>
              <a:off x="1509827" y="696685"/>
              <a:ext cx="387984" cy="2628901"/>
            </a:xfrm>
            <a:prstGeom prst="roundRect">
              <a:avLst/>
            </a:prstGeom>
            <a:grpFill/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419ED77D-62E5-41E4-A69D-62E8A48B05FE}"/>
                </a:ext>
              </a:extLst>
            </p:cNvPr>
            <p:cNvSpPr txBox="1"/>
            <p:nvPr/>
          </p:nvSpPr>
          <p:spPr>
            <a:xfrm rot="16200000">
              <a:off x="618679" y="1816457"/>
              <a:ext cx="2186924" cy="33855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Fundação P. </a:t>
              </a:r>
              <a:r>
                <a:rPr lang="pt-BR" sz="105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</a:t>
              </a:r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Público</a:t>
              </a:r>
            </a:p>
          </p:txBody>
        </p:sp>
      </p:grpSp>
      <p:grpSp>
        <p:nvGrpSpPr>
          <p:cNvPr id="73" name="Grupo 135">
            <a:extLst>
              <a:ext uri="{FF2B5EF4-FFF2-40B4-BE49-F238E27FC236}">
                <a16:creationId xmlns:a16="http://schemas.microsoft.com/office/drawing/2014/main" id="{63EDC795-939A-432E-A3AD-C57698673D0F}"/>
              </a:ext>
            </a:extLst>
          </p:cNvPr>
          <p:cNvGrpSpPr/>
          <p:nvPr/>
        </p:nvGrpSpPr>
        <p:grpSpPr>
          <a:xfrm>
            <a:off x="6281861" y="1818779"/>
            <a:ext cx="290988" cy="1971676"/>
            <a:chOff x="3150418" y="2776761"/>
            <a:chExt cx="387984" cy="2628901"/>
          </a:xfrm>
        </p:grpSpPr>
        <p:sp>
          <p:nvSpPr>
            <p:cNvPr id="74" name="Retângulo de cantos arredondados 150">
              <a:extLst>
                <a:ext uri="{FF2B5EF4-FFF2-40B4-BE49-F238E27FC236}">
                  <a16:creationId xmlns:a16="http://schemas.microsoft.com/office/drawing/2014/main" id="{DD18DC10-719B-408F-A197-4FFC5F0073CC}"/>
                </a:ext>
              </a:extLst>
            </p:cNvPr>
            <p:cNvSpPr/>
            <p:nvPr/>
          </p:nvSpPr>
          <p:spPr>
            <a:xfrm>
              <a:off x="3150418" y="2776761"/>
              <a:ext cx="387984" cy="262890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1FCCBD8E-0B50-454F-8AFD-B9B9F5054C57}"/>
                </a:ext>
              </a:extLst>
            </p:cNvPr>
            <p:cNvSpPr txBox="1"/>
            <p:nvPr/>
          </p:nvSpPr>
          <p:spPr>
            <a:xfrm rot="16200000">
              <a:off x="2531690" y="3869888"/>
              <a:ext cx="160770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Empresa Pública</a:t>
              </a:r>
            </a:p>
          </p:txBody>
        </p:sp>
      </p:grpSp>
      <p:grpSp>
        <p:nvGrpSpPr>
          <p:cNvPr id="76" name="Grupo 138">
            <a:extLst>
              <a:ext uri="{FF2B5EF4-FFF2-40B4-BE49-F238E27FC236}">
                <a16:creationId xmlns:a16="http://schemas.microsoft.com/office/drawing/2014/main" id="{162ADAB8-BCD2-4EBA-AA41-137EA48147F7}"/>
              </a:ext>
            </a:extLst>
          </p:cNvPr>
          <p:cNvGrpSpPr/>
          <p:nvPr/>
        </p:nvGrpSpPr>
        <p:grpSpPr>
          <a:xfrm>
            <a:off x="5662835" y="1481843"/>
            <a:ext cx="298631" cy="1971676"/>
            <a:chOff x="1924258" y="2138582"/>
            <a:chExt cx="398174" cy="2628901"/>
          </a:xfrm>
        </p:grpSpPr>
        <p:sp>
          <p:nvSpPr>
            <p:cNvPr id="77" name="Retângulo de cantos arredondados 144">
              <a:extLst>
                <a:ext uri="{FF2B5EF4-FFF2-40B4-BE49-F238E27FC236}">
                  <a16:creationId xmlns:a16="http://schemas.microsoft.com/office/drawing/2014/main" id="{688F9BF8-C7B3-4CBA-8E77-7A8E9ECE2371}"/>
                </a:ext>
              </a:extLst>
            </p:cNvPr>
            <p:cNvSpPr/>
            <p:nvPr/>
          </p:nvSpPr>
          <p:spPr>
            <a:xfrm>
              <a:off x="1934448" y="2138582"/>
              <a:ext cx="387984" cy="262890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2A14DC54-0B56-48E7-8845-020D2FDCC096}"/>
                </a:ext>
              </a:extLst>
            </p:cNvPr>
            <p:cNvSpPr txBox="1"/>
            <p:nvPr/>
          </p:nvSpPr>
          <p:spPr>
            <a:xfrm rot="16200000">
              <a:off x="1219151" y="3185338"/>
              <a:ext cx="174877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Consórcio Público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10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DE77B09-3D1A-4D40-8BF3-AF3F661AF8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99"/>
          <a:stretch/>
        </p:blipFill>
        <p:spPr>
          <a:xfrm>
            <a:off x="29047" y="1645559"/>
            <a:ext cx="2880320" cy="2902616"/>
          </a:xfrm>
          <a:prstGeom prst="rect">
            <a:avLst/>
          </a:prstGeom>
        </p:spPr>
      </p:pic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15A87706-FA60-4E71-9399-69B955FAA6E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55576" y="934836"/>
          <a:ext cx="890695" cy="68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CorelDRAW" r:id="rId5" imgW="320385" imgH="247124" progId="CorelDraw.Graphic.17">
                  <p:embed/>
                </p:oleObj>
              </mc:Choice>
              <mc:Fallback>
                <p:oleObj name="CorelDRAW" r:id="rId5" imgW="320385" imgH="247124" progId="CorelDraw.Graphic.17">
                  <p:embed/>
                  <p:pic>
                    <p:nvPicPr>
                      <p:cNvPr id="70" name="Objeto 69">
                        <a:extLst>
                          <a:ext uri="{FF2B5EF4-FFF2-40B4-BE49-F238E27FC236}">
                            <a16:creationId xmlns:a16="http://schemas.microsoft.com/office/drawing/2014/main" id="{15A87706-FA60-4E71-9399-69B955FAA6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934836"/>
                        <a:ext cx="890695" cy="687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Diagrama 71">
            <a:extLst>
              <a:ext uri="{FF2B5EF4-FFF2-40B4-BE49-F238E27FC236}">
                <a16:creationId xmlns:a16="http://schemas.microsoft.com/office/drawing/2014/main" id="{79917391-4548-4B62-8628-3AE02A07EFA7}"/>
              </a:ext>
            </a:extLst>
          </p:cNvPr>
          <p:cNvGraphicFramePr/>
          <p:nvPr>
            <p:extLst/>
          </p:nvPr>
        </p:nvGraphicFramePr>
        <p:xfrm>
          <a:off x="2859399" y="267494"/>
          <a:ext cx="6136353" cy="428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" name="Título 1">
            <a:extLst>
              <a:ext uri="{FF2B5EF4-FFF2-40B4-BE49-F238E27FC236}">
                <a16:creationId xmlns:a16="http://schemas.microsoft.com/office/drawing/2014/main" id="{FED63C52-DA1E-4840-8D45-922864F2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7" y="190198"/>
            <a:ext cx="2448272" cy="936104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Atuação direta</a:t>
            </a:r>
          </a:p>
        </p:txBody>
      </p:sp>
    </p:spTree>
    <p:extLst>
      <p:ext uri="{BB962C8B-B14F-4D97-AF65-F5344CB8AC3E}">
        <p14:creationId xmlns:p14="http://schemas.microsoft.com/office/powerpoint/2010/main" val="124426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8C9BCDAC-4B40-4FED-A8F2-956263081A94}"/>
              </a:ext>
            </a:extLst>
          </p:cNvPr>
          <p:cNvCxnSpPr>
            <a:cxnSpLocks/>
          </p:cNvCxnSpPr>
          <p:nvPr/>
        </p:nvCxnSpPr>
        <p:spPr>
          <a:xfrm>
            <a:off x="344066" y="2440227"/>
            <a:ext cx="8706871" cy="0"/>
          </a:xfrm>
          <a:prstGeom prst="straightConnector1">
            <a:avLst/>
          </a:prstGeom>
          <a:ln w="762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9906F8EB-92D4-45B5-A5C5-EED54B6F04F0}"/>
              </a:ext>
            </a:extLst>
          </p:cNvPr>
          <p:cNvSpPr/>
          <p:nvPr/>
        </p:nvSpPr>
        <p:spPr>
          <a:xfrm>
            <a:off x="755576" y="403701"/>
            <a:ext cx="8041709" cy="1907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597F444-4E5B-41ED-B9FF-647DD41AE47E}"/>
              </a:ext>
            </a:extLst>
          </p:cNvPr>
          <p:cNvSpPr/>
          <p:nvPr/>
        </p:nvSpPr>
        <p:spPr>
          <a:xfrm>
            <a:off x="755576" y="2571750"/>
            <a:ext cx="8041709" cy="1907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sp>
        <p:nvSpPr>
          <p:cNvPr id="8" name="Retângulo de cantos arredondados 36">
            <a:extLst>
              <a:ext uri="{FF2B5EF4-FFF2-40B4-BE49-F238E27FC236}">
                <a16:creationId xmlns:a16="http://schemas.microsoft.com/office/drawing/2014/main" id="{36AE3435-AD26-48CA-98A1-8E6B070C9CF7}"/>
              </a:ext>
            </a:extLst>
          </p:cNvPr>
          <p:cNvSpPr/>
          <p:nvPr/>
        </p:nvSpPr>
        <p:spPr>
          <a:xfrm>
            <a:off x="3702185" y="1387650"/>
            <a:ext cx="308099" cy="1882833"/>
          </a:xfrm>
          <a:prstGeom prst="roundRect">
            <a:avLst/>
          </a:prstGeom>
          <a:gradFill flip="none" rotWithShape="1">
            <a:gsLst>
              <a:gs pos="0">
                <a:srgbClr val="7DFFB8">
                  <a:tint val="66000"/>
                  <a:satMod val="160000"/>
                </a:srgbClr>
              </a:gs>
              <a:gs pos="50000">
                <a:srgbClr val="7DFFB8">
                  <a:tint val="44500"/>
                  <a:satMod val="160000"/>
                </a:srgbClr>
              </a:gs>
              <a:gs pos="100000">
                <a:srgbClr val="7DFFB8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rgbClr val="131D16"/>
              </a:solidFill>
            </a:endParaRPr>
          </a:p>
        </p:txBody>
      </p:sp>
      <p:sp>
        <p:nvSpPr>
          <p:cNvPr id="9" name="Retângulo de cantos arredondados 38">
            <a:extLst>
              <a:ext uri="{FF2B5EF4-FFF2-40B4-BE49-F238E27FC236}">
                <a16:creationId xmlns:a16="http://schemas.microsoft.com/office/drawing/2014/main" id="{F6DEE339-4945-44A7-82D9-E0D6CAC52084}"/>
              </a:ext>
            </a:extLst>
          </p:cNvPr>
          <p:cNvSpPr/>
          <p:nvPr/>
        </p:nvSpPr>
        <p:spPr>
          <a:xfrm>
            <a:off x="5142242" y="392081"/>
            <a:ext cx="323732" cy="1837241"/>
          </a:xfrm>
          <a:prstGeom prst="roundRect">
            <a:avLst/>
          </a:prstGeom>
          <a:gradFill flip="none" rotWithShape="1">
            <a:gsLst>
              <a:gs pos="0">
                <a:srgbClr val="7DFFB8">
                  <a:tint val="66000"/>
                  <a:satMod val="160000"/>
                </a:srgbClr>
              </a:gs>
              <a:gs pos="50000">
                <a:srgbClr val="7DFFB8">
                  <a:tint val="44500"/>
                  <a:satMod val="160000"/>
                </a:srgbClr>
              </a:gs>
              <a:gs pos="100000">
                <a:srgbClr val="7DFFB8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rgbClr val="131D16"/>
              </a:solidFill>
            </a:endParaRPr>
          </a:p>
        </p:txBody>
      </p:sp>
      <p:sp>
        <p:nvSpPr>
          <p:cNvPr id="10" name="Retângulo de cantos arredondados 36">
            <a:extLst>
              <a:ext uri="{FF2B5EF4-FFF2-40B4-BE49-F238E27FC236}">
                <a16:creationId xmlns:a16="http://schemas.microsoft.com/office/drawing/2014/main" id="{5E7C47DE-C7AD-450D-81A2-FCC32825F6A0}"/>
              </a:ext>
            </a:extLst>
          </p:cNvPr>
          <p:cNvSpPr/>
          <p:nvPr/>
        </p:nvSpPr>
        <p:spPr>
          <a:xfrm>
            <a:off x="4050786" y="1374717"/>
            <a:ext cx="308099" cy="1882833"/>
          </a:xfrm>
          <a:prstGeom prst="roundRect">
            <a:avLst/>
          </a:prstGeom>
          <a:gradFill flip="none" rotWithShape="1">
            <a:gsLst>
              <a:gs pos="0">
                <a:srgbClr val="7DFFB8">
                  <a:tint val="66000"/>
                  <a:satMod val="160000"/>
                </a:srgbClr>
              </a:gs>
              <a:gs pos="50000">
                <a:srgbClr val="7DFFB8">
                  <a:tint val="44500"/>
                  <a:satMod val="160000"/>
                </a:srgbClr>
              </a:gs>
              <a:gs pos="100000">
                <a:srgbClr val="7DFFB8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rgbClr val="131D16"/>
              </a:solidFill>
            </a:endParaRPr>
          </a:p>
        </p:txBody>
      </p:sp>
      <p:sp>
        <p:nvSpPr>
          <p:cNvPr id="11" name="Retângulo de cantos arredondados 36">
            <a:extLst>
              <a:ext uri="{FF2B5EF4-FFF2-40B4-BE49-F238E27FC236}">
                <a16:creationId xmlns:a16="http://schemas.microsoft.com/office/drawing/2014/main" id="{F0923157-23FD-4F65-9DCC-36F093074F35}"/>
              </a:ext>
            </a:extLst>
          </p:cNvPr>
          <p:cNvSpPr/>
          <p:nvPr/>
        </p:nvSpPr>
        <p:spPr>
          <a:xfrm>
            <a:off x="5516606" y="1414130"/>
            <a:ext cx="308099" cy="1882833"/>
          </a:xfrm>
          <a:prstGeom prst="roundRect">
            <a:avLst/>
          </a:prstGeom>
          <a:gradFill flip="none" rotWithShape="1">
            <a:gsLst>
              <a:gs pos="0">
                <a:srgbClr val="7DFFB8">
                  <a:tint val="66000"/>
                  <a:satMod val="160000"/>
                </a:srgbClr>
              </a:gs>
              <a:gs pos="50000">
                <a:srgbClr val="7DFFB8">
                  <a:tint val="44500"/>
                  <a:satMod val="160000"/>
                </a:srgbClr>
              </a:gs>
              <a:gs pos="100000">
                <a:srgbClr val="7DFFB8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rgbClr val="131D16"/>
              </a:solidFill>
            </a:endParaRPr>
          </a:p>
        </p:txBody>
      </p:sp>
      <p:sp>
        <p:nvSpPr>
          <p:cNvPr id="12" name="Retângulo de cantos arredondados 36">
            <a:extLst>
              <a:ext uri="{FF2B5EF4-FFF2-40B4-BE49-F238E27FC236}">
                <a16:creationId xmlns:a16="http://schemas.microsoft.com/office/drawing/2014/main" id="{EBC0BF1F-F677-490B-AD1E-6D6EBFD70D7A}"/>
              </a:ext>
            </a:extLst>
          </p:cNvPr>
          <p:cNvSpPr/>
          <p:nvPr/>
        </p:nvSpPr>
        <p:spPr>
          <a:xfrm>
            <a:off x="5888189" y="2680872"/>
            <a:ext cx="321246" cy="1801811"/>
          </a:xfrm>
          <a:prstGeom prst="roundRect">
            <a:avLst/>
          </a:prstGeom>
          <a:gradFill flip="none" rotWithShape="1">
            <a:gsLst>
              <a:gs pos="0">
                <a:srgbClr val="7DFFB8">
                  <a:tint val="66000"/>
                  <a:satMod val="160000"/>
                </a:srgbClr>
              </a:gs>
              <a:gs pos="50000">
                <a:srgbClr val="7DFFB8">
                  <a:tint val="44500"/>
                  <a:satMod val="160000"/>
                </a:srgbClr>
              </a:gs>
              <a:gs pos="100000">
                <a:srgbClr val="7DFFB8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rgbClr val="131D16"/>
              </a:solidFill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6113F532-88DB-4849-9F53-EA939BDEC713}"/>
              </a:ext>
            </a:extLst>
          </p:cNvPr>
          <p:cNvCxnSpPr/>
          <p:nvPr/>
        </p:nvCxnSpPr>
        <p:spPr>
          <a:xfrm>
            <a:off x="3611510" y="241908"/>
            <a:ext cx="0" cy="4302691"/>
          </a:xfrm>
          <a:prstGeom prst="straightConnector1">
            <a:avLst/>
          </a:prstGeom>
          <a:ln w="762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6">
            <a:extLst>
              <a:ext uri="{FF2B5EF4-FFF2-40B4-BE49-F238E27FC236}">
                <a16:creationId xmlns:a16="http://schemas.microsoft.com/office/drawing/2014/main" id="{D25C3603-167E-4AA3-8BB4-1849F4B56FE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403571" y="3589927"/>
            <a:ext cx="15263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131D16"/>
                </a:solidFill>
                <a:latin typeface="Arial" panose="020B0604020202020204" pitchFamily="34" charset="0"/>
              </a:rPr>
              <a:t>Ordem econômica</a:t>
            </a: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18DFC761-A794-411A-B77F-790201E0C20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89196" y="1197073"/>
            <a:ext cx="11592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131D1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Ordem social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6E53A4C3-CDB0-4761-8DA9-D44E7EA1C5B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6590" y="-14957"/>
            <a:ext cx="271142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350" b="1" dirty="0">
                <a:solidFill>
                  <a:srgbClr val="131D1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Administração Pública </a:t>
            </a:r>
            <a:r>
              <a:rPr lang="pt-BR" altLang="pt-BR" sz="1200" b="1" dirty="0">
                <a:solidFill>
                  <a:srgbClr val="131D1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(Direta e Indireta) 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F8E5CDF-060A-4D00-84DE-18ACEE70AFFD}"/>
              </a:ext>
            </a:extLst>
          </p:cNvPr>
          <p:cNvSpPr txBox="1"/>
          <p:nvPr/>
        </p:nvSpPr>
        <p:spPr>
          <a:xfrm>
            <a:off x="5047950" y="1620"/>
            <a:ext cx="28128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Sociais e de Mercado</a:t>
            </a:r>
          </a:p>
        </p:txBody>
      </p:sp>
      <p:grpSp>
        <p:nvGrpSpPr>
          <p:cNvPr id="33" name="Grupo 136">
            <a:extLst>
              <a:ext uri="{FF2B5EF4-FFF2-40B4-BE49-F238E27FC236}">
                <a16:creationId xmlns:a16="http://schemas.microsoft.com/office/drawing/2014/main" id="{0CFECAB1-2D44-4797-A711-1FB0BB07A622}"/>
              </a:ext>
            </a:extLst>
          </p:cNvPr>
          <p:cNvGrpSpPr/>
          <p:nvPr/>
        </p:nvGrpSpPr>
        <p:grpSpPr>
          <a:xfrm>
            <a:off x="2887053" y="2163054"/>
            <a:ext cx="290988" cy="1971676"/>
            <a:chOff x="3591839" y="3546934"/>
            <a:chExt cx="387984" cy="2628901"/>
          </a:xfrm>
        </p:grpSpPr>
        <p:sp>
          <p:nvSpPr>
            <p:cNvPr id="34" name="Retângulo de cantos arredondados 148">
              <a:extLst>
                <a:ext uri="{FF2B5EF4-FFF2-40B4-BE49-F238E27FC236}">
                  <a16:creationId xmlns:a16="http://schemas.microsoft.com/office/drawing/2014/main" id="{4C7BAB9F-8809-48FE-9D48-30DAA6F11CB4}"/>
                </a:ext>
              </a:extLst>
            </p:cNvPr>
            <p:cNvSpPr/>
            <p:nvPr/>
          </p:nvSpPr>
          <p:spPr>
            <a:xfrm>
              <a:off x="3591839" y="3546934"/>
              <a:ext cx="387984" cy="2628901"/>
            </a:xfrm>
            <a:prstGeom prst="roundRect">
              <a:avLst/>
            </a:prstGeom>
            <a:gradFill flip="none" rotWithShape="1">
              <a:gsLst>
                <a:gs pos="0">
                  <a:srgbClr val="231B5B">
                    <a:shade val="30000"/>
                    <a:satMod val="115000"/>
                  </a:srgbClr>
                </a:gs>
                <a:gs pos="50000">
                  <a:srgbClr val="231B5B">
                    <a:shade val="67500"/>
                    <a:satMod val="115000"/>
                  </a:srgbClr>
                </a:gs>
                <a:gs pos="100000">
                  <a:srgbClr val="231B5B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7B484EFD-13D9-46DD-83E6-DD3C3BC19CC6}"/>
                </a:ext>
              </a:extLst>
            </p:cNvPr>
            <p:cNvSpPr txBox="1"/>
            <p:nvPr/>
          </p:nvSpPr>
          <p:spPr>
            <a:xfrm rot="16200000">
              <a:off x="2553254" y="4593321"/>
              <a:ext cx="242844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Sociedade Economia Mista</a:t>
              </a:r>
            </a:p>
          </p:txBody>
        </p:sp>
      </p:grpSp>
      <p:grpSp>
        <p:nvGrpSpPr>
          <p:cNvPr id="36" name="Grupo 137">
            <a:extLst>
              <a:ext uri="{FF2B5EF4-FFF2-40B4-BE49-F238E27FC236}">
                <a16:creationId xmlns:a16="http://schemas.microsoft.com/office/drawing/2014/main" id="{0A5E2CB9-CCEB-421B-8D85-A49E89E7BD5C}"/>
              </a:ext>
            </a:extLst>
          </p:cNvPr>
          <p:cNvGrpSpPr/>
          <p:nvPr/>
        </p:nvGrpSpPr>
        <p:grpSpPr>
          <a:xfrm>
            <a:off x="3193340" y="2163443"/>
            <a:ext cx="304675" cy="1971676"/>
            <a:chOff x="3966196" y="3559633"/>
            <a:chExt cx="406233" cy="2628901"/>
          </a:xfrm>
        </p:grpSpPr>
        <p:sp>
          <p:nvSpPr>
            <p:cNvPr id="37" name="Retângulo de cantos arredondados 146">
              <a:extLst>
                <a:ext uri="{FF2B5EF4-FFF2-40B4-BE49-F238E27FC236}">
                  <a16:creationId xmlns:a16="http://schemas.microsoft.com/office/drawing/2014/main" id="{AB3B45EE-FF22-458C-AA5F-07C89B97D71B}"/>
                </a:ext>
              </a:extLst>
            </p:cNvPr>
            <p:cNvSpPr/>
            <p:nvPr/>
          </p:nvSpPr>
          <p:spPr>
            <a:xfrm>
              <a:off x="3984445" y="3559633"/>
              <a:ext cx="387984" cy="2628901"/>
            </a:xfrm>
            <a:prstGeom prst="roundRect">
              <a:avLst/>
            </a:prstGeom>
            <a:gradFill flip="none" rotWithShape="1">
              <a:gsLst>
                <a:gs pos="0">
                  <a:srgbClr val="231B5B">
                    <a:shade val="30000"/>
                    <a:satMod val="115000"/>
                  </a:srgbClr>
                </a:gs>
                <a:gs pos="50000">
                  <a:srgbClr val="231B5B">
                    <a:shade val="67500"/>
                    <a:satMod val="115000"/>
                  </a:srgbClr>
                </a:gs>
                <a:gs pos="100000">
                  <a:srgbClr val="231B5B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422B5A41-26A2-4FFC-BAB5-8F8A413A680B}"/>
                </a:ext>
              </a:extLst>
            </p:cNvPr>
            <p:cNvSpPr txBox="1"/>
            <p:nvPr/>
          </p:nvSpPr>
          <p:spPr>
            <a:xfrm rot="16200000">
              <a:off x="3565660" y="4766137"/>
              <a:ext cx="113962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Subsidiária</a:t>
              </a:r>
            </a:p>
          </p:txBody>
        </p: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4DA4991D-233A-4877-8517-5294E63D02DF}"/>
              </a:ext>
            </a:extLst>
          </p:cNvPr>
          <p:cNvSpPr txBox="1"/>
          <p:nvPr/>
        </p:nvSpPr>
        <p:spPr>
          <a:xfrm rot="16200000">
            <a:off x="3361207" y="2172136"/>
            <a:ext cx="16417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de Profissão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347B37E-A38E-4189-B2E0-D17DC857C668}"/>
              </a:ext>
            </a:extLst>
          </p:cNvPr>
          <p:cNvSpPr txBox="1"/>
          <p:nvPr/>
        </p:nvSpPr>
        <p:spPr>
          <a:xfrm rot="16200000">
            <a:off x="4938139" y="2230516"/>
            <a:ext cx="1444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 paraestatais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4DB8070-63A3-44BA-AD27-2B0E38BD2DDF}"/>
              </a:ext>
            </a:extLst>
          </p:cNvPr>
          <p:cNvSpPr txBox="1"/>
          <p:nvPr/>
        </p:nvSpPr>
        <p:spPr>
          <a:xfrm rot="16200000">
            <a:off x="5345424" y="3444125"/>
            <a:ext cx="13740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coligada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D9DB4265-6E3D-4236-A309-C65A048FCC21}"/>
              </a:ext>
            </a:extLst>
          </p:cNvPr>
          <p:cNvSpPr txBox="1"/>
          <p:nvPr/>
        </p:nvSpPr>
        <p:spPr>
          <a:xfrm rot="16200000">
            <a:off x="3293296" y="2217394"/>
            <a:ext cx="1085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Ofício Público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3A96911-34B8-4144-9534-1FF6AC5AED2A}"/>
              </a:ext>
            </a:extLst>
          </p:cNvPr>
          <p:cNvSpPr txBox="1"/>
          <p:nvPr/>
        </p:nvSpPr>
        <p:spPr>
          <a:xfrm rot="16200000">
            <a:off x="4356149" y="1212925"/>
            <a:ext cx="18133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 Social Autônomo</a:t>
            </a:r>
          </a:p>
        </p:txBody>
      </p:sp>
      <p:sp>
        <p:nvSpPr>
          <p:cNvPr id="47" name="Retângulo de cantos arredondados 45">
            <a:extLst>
              <a:ext uri="{FF2B5EF4-FFF2-40B4-BE49-F238E27FC236}">
                <a16:creationId xmlns:a16="http://schemas.microsoft.com/office/drawing/2014/main" id="{1579A16C-33D0-4BEE-B97E-781B1D8C5D48}"/>
              </a:ext>
            </a:extLst>
          </p:cNvPr>
          <p:cNvSpPr/>
          <p:nvPr/>
        </p:nvSpPr>
        <p:spPr>
          <a:xfrm>
            <a:off x="6529624" y="447524"/>
            <a:ext cx="291959" cy="184630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9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48" name="Retângulo de cantos arredondados 46">
            <a:extLst>
              <a:ext uri="{FF2B5EF4-FFF2-40B4-BE49-F238E27FC236}">
                <a16:creationId xmlns:a16="http://schemas.microsoft.com/office/drawing/2014/main" id="{4621EBCB-7F54-4BDE-8C3C-C9BE64A1C422}"/>
              </a:ext>
            </a:extLst>
          </p:cNvPr>
          <p:cNvSpPr/>
          <p:nvPr/>
        </p:nvSpPr>
        <p:spPr>
          <a:xfrm>
            <a:off x="6889664" y="455314"/>
            <a:ext cx="291959" cy="184630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9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9" name="Retângulo de cantos arredondados 47">
            <a:extLst>
              <a:ext uri="{FF2B5EF4-FFF2-40B4-BE49-F238E27FC236}">
                <a16:creationId xmlns:a16="http://schemas.microsoft.com/office/drawing/2014/main" id="{207532DF-CC99-4057-BC57-3B5BBA7BC185}"/>
              </a:ext>
            </a:extLst>
          </p:cNvPr>
          <p:cNvSpPr/>
          <p:nvPr/>
        </p:nvSpPr>
        <p:spPr>
          <a:xfrm>
            <a:off x="7249704" y="447524"/>
            <a:ext cx="291959" cy="1846301"/>
          </a:xfrm>
          <a:prstGeom prst="roundRect">
            <a:avLst/>
          </a:prstGeom>
          <a:solidFill>
            <a:schemeClr val="bg2"/>
          </a:solidFill>
          <a:ln>
            <a:solidFill>
              <a:srgbClr val="C09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0" name="Retângulo de cantos arredondados 48">
            <a:extLst>
              <a:ext uri="{FF2B5EF4-FFF2-40B4-BE49-F238E27FC236}">
                <a16:creationId xmlns:a16="http://schemas.microsoft.com/office/drawing/2014/main" id="{12574005-56B1-44E4-AD41-882D38F06B71}"/>
              </a:ext>
            </a:extLst>
          </p:cNvPr>
          <p:cNvSpPr/>
          <p:nvPr/>
        </p:nvSpPr>
        <p:spPr>
          <a:xfrm>
            <a:off x="7612529" y="439000"/>
            <a:ext cx="285247" cy="184630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9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51" name="Retângulo de cantos arredondados 49">
            <a:extLst>
              <a:ext uri="{FF2B5EF4-FFF2-40B4-BE49-F238E27FC236}">
                <a16:creationId xmlns:a16="http://schemas.microsoft.com/office/drawing/2014/main" id="{F8277EAB-E147-4B47-80E2-CD496383866C}"/>
              </a:ext>
            </a:extLst>
          </p:cNvPr>
          <p:cNvSpPr/>
          <p:nvPr/>
        </p:nvSpPr>
        <p:spPr>
          <a:xfrm>
            <a:off x="7977233" y="429475"/>
            <a:ext cx="291959" cy="18463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9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2" name="Retângulo de cantos arredondados 50">
            <a:extLst>
              <a:ext uri="{FF2B5EF4-FFF2-40B4-BE49-F238E27FC236}">
                <a16:creationId xmlns:a16="http://schemas.microsoft.com/office/drawing/2014/main" id="{88CB63AD-0892-4830-BD2B-FBEE5A6DFAA9}"/>
              </a:ext>
            </a:extLst>
          </p:cNvPr>
          <p:cNvSpPr/>
          <p:nvPr/>
        </p:nvSpPr>
        <p:spPr>
          <a:xfrm>
            <a:off x="8403560" y="439000"/>
            <a:ext cx="291959" cy="184630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9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2FE53542-FC23-4828-A2D4-0AD8C55D566D}"/>
              </a:ext>
            </a:extLst>
          </p:cNvPr>
          <p:cNvSpPr txBox="1"/>
          <p:nvPr/>
        </p:nvSpPr>
        <p:spPr>
          <a:xfrm rot="16200000">
            <a:off x="5741909" y="1283996"/>
            <a:ext cx="1829347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Consórcio Administrativo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6A1B0F82-E912-429D-A3CA-5B4E5FEE7BB0}"/>
              </a:ext>
            </a:extLst>
          </p:cNvPr>
          <p:cNvSpPr txBox="1"/>
          <p:nvPr/>
        </p:nvSpPr>
        <p:spPr>
          <a:xfrm rot="16200000">
            <a:off x="7419984" y="1268684"/>
            <a:ext cx="603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OSCIP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B66FA37-B017-4B06-8129-5708F65D06FC}"/>
              </a:ext>
            </a:extLst>
          </p:cNvPr>
          <p:cNvSpPr txBox="1"/>
          <p:nvPr/>
        </p:nvSpPr>
        <p:spPr>
          <a:xfrm rot="16200000">
            <a:off x="6321484" y="1228762"/>
            <a:ext cx="14253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Social</a:t>
            </a:r>
          </a:p>
        </p:txBody>
      </p:sp>
      <p:sp>
        <p:nvSpPr>
          <p:cNvPr id="56" name="Retângulo de cantos arredondados 36">
            <a:extLst>
              <a:ext uri="{FF2B5EF4-FFF2-40B4-BE49-F238E27FC236}">
                <a16:creationId xmlns:a16="http://schemas.microsoft.com/office/drawing/2014/main" id="{74E14957-DDA1-4C24-8D1D-16A13946F59B}"/>
              </a:ext>
            </a:extLst>
          </p:cNvPr>
          <p:cNvSpPr/>
          <p:nvPr/>
        </p:nvSpPr>
        <p:spPr>
          <a:xfrm>
            <a:off x="6374342" y="2688884"/>
            <a:ext cx="280608" cy="1801811"/>
          </a:xfrm>
          <a:prstGeom prst="roundRect">
            <a:avLst/>
          </a:prstGeom>
          <a:gradFill flip="none" rotWithShape="1">
            <a:gsLst>
              <a:gs pos="0">
                <a:srgbClr val="7DFFB8">
                  <a:tint val="66000"/>
                  <a:satMod val="160000"/>
                </a:srgbClr>
              </a:gs>
              <a:gs pos="50000">
                <a:srgbClr val="7DFFB8">
                  <a:tint val="44500"/>
                  <a:satMod val="160000"/>
                </a:srgbClr>
              </a:gs>
              <a:gs pos="100000">
                <a:srgbClr val="7DFFB8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rgbClr val="131D16"/>
              </a:solidFill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5175EBA7-100E-48B1-8096-A12139CFEFD9}"/>
              </a:ext>
            </a:extLst>
          </p:cNvPr>
          <p:cNvSpPr txBox="1"/>
          <p:nvPr/>
        </p:nvSpPr>
        <p:spPr>
          <a:xfrm rot="16200000">
            <a:off x="5869588" y="3405753"/>
            <a:ext cx="12795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Privada</a:t>
            </a:r>
          </a:p>
        </p:txBody>
      </p:sp>
      <p:sp>
        <p:nvSpPr>
          <p:cNvPr id="58" name="Retângulo de cantos arredondados 36">
            <a:extLst>
              <a:ext uri="{FF2B5EF4-FFF2-40B4-BE49-F238E27FC236}">
                <a16:creationId xmlns:a16="http://schemas.microsoft.com/office/drawing/2014/main" id="{AC48D8CD-7B98-4DFF-A4E9-13C25DFA30D9}"/>
              </a:ext>
            </a:extLst>
          </p:cNvPr>
          <p:cNvSpPr/>
          <p:nvPr/>
        </p:nvSpPr>
        <p:spPr>
          <a:xfrm>
            <a:off x="4454121" y="1845039"/>
            <a:ext cx="290988" cy="1971676"/>
          </a:xfrm>
          <a:prstGeom prst="roundRect">
            <a:avLst/>
          </a:prstGeom>
          <a:gradFill flip="none" rotWithShape="1">
            <a:gsLst>
              <a:gs pos="0">
                <a:srgbClr val="7DFFB8">
                  <a:tint val="66000"/>
                  <a:satMod val="160000"/>
                </a:srgbClr>
              </a:gs>
              <a:gs pos="50000">
                <a:srgbClr val="7DFFB8">
                  <a:tint val="44500"/>
                  <a:satMod val="160000"/>
                </a:srgbClr>
              </a:gs>
              <a:gs pos="100000">
                <a:srgbClr val="7DFFB8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rgbClr val="131D16"/>
              </a:solidFill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0861F45E-505C-439C-BEA2-A0DE70EDA840}"/>
              </a:ext>
            </a:extLst>
          </p:cNvPr>
          <p:cNvSpPr txBox="1"/>
          <p:nvPr/>
        </p:nvSpPr>
        <p:spPr>
          <a:xfrm rot="16200000">
            <a:off x="3476879" y="2670643"/>
            <a:ext cx="2220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Concessionária/permissionária </a:t>
            </a:r>
          </a:p>
        </p:txBody>
      </p:sp>
      <p:sp>
        <p:nvSpPr>
          <p:cNvPr id="60" name="Retângulo de cantos arredondados 36">
            <a:extLst>
              <a:ext uri="{FF2B5EF4-FFF2-40B4-BE49-F238E27FC236}">
                <a16:creationId xmlns:a16="http://schemas.microsoft.com/office/drawing/2014/main" id="{2EFCBBAE-4942-4B3A-BD9E-8E012CAE40D2}"/>
              </a:ext>
            </a:extLst>
          </p:cNvPr>
          <p:cNvSpPr/>
          <p:nvPr/>
        </p:nvSpPr>
        <p:spPr>
          <a:xfrm>
            <a:off x="4797737" y="1371412"/>
            <a:ext cx="308099" cy="1882833"/>
          </a:xfrm>
          <a:prstGeom prst="roundRect">
            <a:avLst/>
          </a:prstGeom>
          <a:gradFill flip="none" rotWithShape="1">
            <a:gsLst>
              <a:gs pos="0">
                <a:srgbClr val="7DFFB8">
                  <a:tint val="66000"/>
                  <a:satMod val="160000"/>
                </a:srgbClr>
              </a:gs>
              <a:gs pos="50000">
                <a:srgbClr val="7DFFB8">
                  <a:tint val="44500"/>
                  <a:satMod val="160000"/>
                </a:srgbClr>
              </a:gs>
              <a:gs pos="100000">
                <a:srgbClr val="7DFFB8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rgbClr val="131D16"/>
              </a:solidFill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3C3DB4F8-B684-49B1-8149-EDB635ECC36E}"/>
              </a:ext>
            </a:extLst>
          </p:cNvPr>
          <p:cNvSpPr txBox="1"/>
          <p:nvPr/>
        </p:nvSpPr>
        <p:spPr>
          <a:xfrm rot="16200000">
            <a:off x="4714595" y="2187799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51C916ED-E471-43CE-9950-43C68E92ACD7}"/>
              </a:ext>
            </a:extLst>
          </p:cNvPr>
          <p:cNvSpPr txBox="1"/>
          <p:nvPr/>
        </p:nvSpPr>
        <p:spPr>
          <a:xfrm rot="16200000">
            <a:off x="7319257" y="1208614"/>
            <a:ext cx="15905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 Beneficente 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91482B8D-4F5B-4120-B59B-800B41E3279E}"/>
              </a:ext>
            </a:extLst>
          </p:cNvPr>
          <p:cNvSpPr txBox="1"/>
          <p:nvPr/>
        </p:nvSpPr>
        <p:spPr>
          <a:xfrm rot="16200000">
            <a:off x="7556508" y="1269328"/>
            <a:ext cx="19832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Organiz. da Sociedade Civil 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B53CC9BB-9198-41F2-89BF-4D3CAB30F7B2}"/>
              </a:ext>
            </a:extLst>
          </p:cNvPr>
          <p:cNvSpPr txBox="1"/>
          <p:nvPr/>
        </p:nvSpPr>
        <p:spPr>
          <a:xfrm rot="16200000">
            <a:off x="6479407" y="1280598"/>
            <a:ext cx="18325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rgbClr val="131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Fundação de Apoio e ICT </a:t>
            </a:r>
          </a:p>
        </p:txBody>
      </p:sp>
      <p:sp>
        <p:nvSpPr>
          <p:cNvPr id="65" name="Seta: para Baixo 64">
            <a:extLst>
              <a:ext uri="{FF2B5EF4-FFF2-40B4-BE49-F238E27FC236}">
                <a16:creationId xmlns:a16="http://schemas.microsoft.com/office/drawing/2014/main" id="{30129429-3321-47BE-B382-23D6C63C9723}"/>
              </a:ext>
            </a:extLst>
          </p:cNvPr>
          <p:cNvSpPr/>
          <p:nvPr/>
        </p:nvSpPr>
        <p:spPr>
          <a:xfrm>
            <a:off x="7111925" y="2610337"/>
            <a:ext cx="1139152" cy="503456"/>
          </a:xfrm>
          <a:prstGeom prst="downArrow">
            <a:avLst/>
          </a:prstGeom>
          <a:solidFill>
            <a:srgbClr val="D9CD33"/>
          </a:solidFill>
          <a:ln>
            <a:solidFill>
              <a:srgbClr val="D9CD33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id="{B26EDCBB-6FF9-4CF0-8EC4-2CCD6B04C8A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68725" y="3254245"/>
          <a:ext cx="891036" cy="87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name="CorelDRAW" r:id="rId3" imgW="4645586" imgH="4551505" progId="CorelDraw.Graphic.17">
                  <p:embed/>
                </p:oleObj>
              </mc:Choice>
              <mc:Fallback>
                <p:oleObj name="CorelDRAW" r:id="rId3" imgW="4645586" imgH="4551505" progId="CorelDraw.Graphic.17">
                  <p:embed/>
                  <p:pic>
                    <p:nvPicPr>
                      <p:cNvPr id="66" name="Objeto 65">
                        <a:extLst>
                          <a:ext uri="{FF2B5EF4-FFF2-40B4-BE49-F238E27FC236}">
                            <a16:creationId xmlns:a16="http://schemas.microsoft.com/office/drawing/2014/main" id="{B26EDCBB-6FF9-4CF0-8EC4-2CCD6B04C8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8725" y="3254245"/>
                        <a:ext cx="891036" cy="873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tângulo 69">
            <a:extLst>
              <a:ext uri="{FF2B5EF4-FFF2-40B4-BE49-F238E27FC236}">
                <a16:creationId xmlns:a16="http://schemas.microsoft.com/office/drawing/2014/main" id="{2E759C7F-37FC-464F-BE13-B209EFC09997}"/>
              </a:ext>
            </a:extLst>
          </p:cNvPr>
          <p:cNvSpPr/>
          <p:nvPr/>
        </p:nvSpPr>
        <p:spPr>
          <a:xfrm>
            <a:off x="6462793" y="322606"/>
            <a:ext cx="2334491" cy="2270817"/>
          </a:xfrm>
          <a:prstGeom prst="rect">
            <a:avLst/>
          </a:prstGeom>
          <a:solidFill>
            <a:srgbClr val="D9CD33">
              <a:alpha val="16000"/>
            </a:srgbClr>
          </a:solidFill>
          <a:ln>
            <a:solidFill>
              <a:srgbClr val="D9C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5" name="Objeto 74">
            <a:extLst>
              <a:ext uri="{FF2B5EF4-FFF2-40B4-BE49-F238E27FC236}">
                <a16:creationId xmlns:a16="http://schemas.microsoft.com/office/drawing/2014/main" id="{8F96A9B6-6874-416D-A9C3-C9DD535CDA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42062" y="981543"/>
          <a:ext cx="347292" cy="34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3" name="CorelDRAW" r:id="rId5" imgW="4645586" imgH="4551505" progId="CorelDraw.Graphic.17">
                  <p:embed/>
                </p:oleObj>
              </mc:Choice>
              <mc:Fallback>
                <p:oleObj name="CorelDRAW" r:id="rId5" imgW="4645586" imgH="4551505" progId="CorelDraw.Graphic.17">
                  <p:embed/>
                  <p:pic>
                    <p:nvPicPr>
                      <p:cNvPr id="75" name="Objeto 74">
                        <a:extLst>
                          <a:ext uri="{FF2B5EF4-FFF2-40B4-BE49-F238E27FC236}">
                            <a16:creationId xmlns:a16="http://schemas.microsoft.com/office/drawing/2014/main" id="{8F96A9B6-6874-416D-A9C3-C9DD535CDA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2062" y="981543"/>
                        <a:ext cx="347292" cy="340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upo 131">
            <a:extLst>
              <a:ext uri="{FF2B5EF4-FFF2-40B4-BE49-F238E27FC236}">
                <a16:creationId xmlns:a16="http://schemas.microsoft.com/office/drawing/2014/main" id="{7AB89BC7-23C3-4ACE-980D-2B0FDE6C2F9B}"/>
              </a:ext>
            </a:extLst>
          </p:cNvPr>
          <p:cNvGrpSpPr/>
          <p:nvPr/>
        </p:nvGrpSpPr>
        <p:grpSpPr>
          <a:xfrm>
            <a:off x="859130" y="1541394"/>
            <a:ext cx="313004" cy="1971676"/>
            <a:chOff x="519012" y="2090966"/>
            <a:chExt cx="417338" cy="2628901"/>
          </a:xfrm>
        </p:grpSpPr>
        <p:sp>
          <p:nvSpPr>
            <p:cNvPr id="72" name="Retângulo de cantos arredondados 158">
              <a:extLst>
                <a:ext uri="{FF2B5EF4-FFF2-40B4-BE49-F238E27FC236}">
                  <a16:creationId xmlns:a16="http://schemas.microsoft.com/office/drawing/2014/main" id="{046E55AA-89B5-43C8-99F3-373116FD728D}"/>
                </a:ext>
              </a:extLst>
            </p:cNvPr>
            <p:cNvSpPr/>
            <p:nvPr/>
          </p:nvSpPr>
          <p:spPr>
            <a:xfrm>
              <a:off x="535667" y="2090966"/>
              <a:ext cx="400683" cy="2628901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D5B07103-AD9E-433B-9052-20A82123CEAB}"/>
                </a:ext>
              </a:extLst>
            </p:cNvPr>
            <p:cNvSpPr txBox="1"/>
            <p:nvPr/>
          </p:nvSpPr>
          <p:spPr>
            <a:xfrm rot="16200000">
              <a:off x="-280138" y="3198039"/>
              <a:ext cx="1936856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Secretaria de Saúde </a:t>
              </a:r>
            </a:p>
          </p:txBody>
        </p:sp>
      </p:grpSp>
      <p:grpSp>
        <p:nvGrpSpPr>
          <p:cNvPr id="77" name="Grupo 132">
            <a:extLst>
              <a:ext uri="{FF2B5EF4-FFF2-40B4-BE49-F238E27FC236}">
                <a16:creationId xmlns:a16="http://schemas.microsoft.com/office/drawing/2014/main" id="{9FEF2911-9506-4BE0-9181-57302D2D0BCC}"/>
              </a:ext>
            </a:extLst>
          </p:cNvPr>
          <p:cNvGrpSpPr/>
          <p:nvPr/>
        </p:nvGrpSpPr>
        <p:grpSpPr>
          <a:xfrm>
            <a:off x="1300294" y="1550751"/>
            <a:ext cx="312910" cy="1971676"/>
            <a:chOff x="1080340" y="2103666"/>
            <a:chExt cx="417213" cy="2628901"/>
          </a:xfrm>
        </p:grpSpPr>
        <p:sp>
          <p:nvSpPr>
            <p:cNvPr id="78" name="Retângulo de cantos arredondados 156">
              <a:extLst>
                <a:ext uri="{FF2B5EF4-FFF2-40B4-BE49-F238E27FC236}">
                  <a16:creationId xmlns:a16="http://schemas.microsoft.com/office/drawing/2014/main" id="{F7FA3FA6-DB33-4F46-8C39-2660C0064E31}"/>
                </a:ext>
              </a:extLst>
            </p:cNvPr>
            <p:cNvSpPr/>
            <p:nvPr/>
          </p:nvSpPr>
          <p:spPr>
            <a:xfrm>
              <a:off x="1109569" y="2103666"/>
              <a:ext cx="387984" cy="262890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id="{32088BC2-7DBE-42CD-8DEB-5862B26BBF05}"/>
                </a:ext>
              </a:extLst>
            </p:cNvPr>
            <p:cNvSpPr txBox="1"/>
            <p:nvPr/>
          </p:nvSpPr>
          <p:spPr>
            <a:xfrm rot="16200000">
              <a:off x="716138" y="3223438"/>
              <a:ext cx="106695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Autarquia </a:t>
              </a:r>
            </a:p>
          </p:txBody>
        </p:sp>
      </p:grpSp>
      <p:grpSp>
        <p:nvGrpSpPr>
          <p:cNvPr id="80" name="Grupo 133">
            <a:extLst>
              <a:ext uri="{FF2B5EF4-FFF2-40B4-BE49-F238E27FC236}">
                <a16:creationId xmlns:a16="http://schemas.microsoft.com/office/drawing/2014/main" id="{E844D983-DDA6-42F8-90F7-0EF24931A4C7}"/>
              </a:ext>
            </a:extLst>
          </p:cNvPr>
          <p:cNvGrpSpPr/>
          <p:nvPr/>
        </p:nvGrpSpPr>
        <p:grpSpPr>
          <a:xfrm>
            <a:off x="2240434" y="467277"/>
            <a:ext cx="290988" cy="1971676"/>
            <a:chOff x="2358330" y="671285"/>
            <a:chExt cx="387984" cy="2628901"/>
          </a:xfrm>
        </p:grpSpPr>
        <p:sp>
          <p:nvSpPr>
            <p:cNvPr id="81" name="Retângulo de cantos arredondados 154">
              <a:extLst>
                <a:ext uri="{FF2B5EF4-FFF2-40B4-BE49-F238E27FC236}">
                  <a16:creationId xmlns:a16="http://schemas.microsoft.com/office/drawing/2014/main" id="{4CA5D4C0-764D-430F-8652-A07CEC29647D}"/>
                </a:ext>
              </a:extLst>
            </p:cNvPr>
            <p:cNvSpPr/>
            <p:nvPr/>
          </p:nvSpPr>
          <p:spPr>
            <a:xfrm>
              <a:off x="2358330" y="671285"/>
              <a:ext cx="387984" cy="262890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B30476A3-4164-420F-BEE5-C485E9039E41}"/>
                </a:ext>
              </a:extLst>
            </p:cNvPr>
            <p:cNvSpPr txBox="1"/>
            <p:nvPr/>
          </p:nvSpPr>
          <p:spPr>
            <a:xfrm rot="16200000">
              <a:off x="1468275" y="1854557"/>
              <a:ext cx="220616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Fundação P. </a:t>
              </a:r>
              <a:r>
                <a:rPr lang="pt-BR" sz="105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</a:t>
              </a:r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Privado</a:t>
              </a:r>
            </a:p>
          </p:txBody>
        </p:sp>
      </p:grpSp>
      <p:grpSp>
        <p:nvGrpSpPr>
          <p:cNvPr id="83" name="Grupo 134">
            <a:extLst>
              <a:ext uri="{FF2B5EF4-FFF2-40B4-BE49-F238E27FC236}">
                <a16:creationId xmlns:a16="http://schemas.microsoft.com/office/drawing/2014/main" id="{E26FFA83-1744-4661-ACEE-C3C966F21EDB}"/>
              </a:ext>
            </a:extLst>
          </p:cNvPr>
          <p:cNvGrpSpPr/>
          <p:nvPr/>
        </p:nvGrpSpPr>
        <p:grpSpPr>
          <a:xfrm>
            <a:off x="1610803" y="495515"/>
            <a:ext cx="290988" cy="1971676"/>
            <a:chOff x="1509827" y="696685"/>
            <a:chExt cx="387984" cy="2628901"/>
          </a:xfrm>
          <a:solidFill>
            <a:schemeClr val="accent3">
              <a:lumMod val="75000"/>
            </a:schemeClr>
          </a:solidFill>
        </p:grpSpPr>
        <p:sp>
          <p:nvSpPr>
            <p:cNvPr id="84" name="Retângulo de cantos arredondados 152">
              <a:extLst>
                <a:ext uri="{FF2B5EF4-FFF2-40B4-BE49-F238E27FC236}">
                  <a16:creationId xmlns:a16="http://schemas.microsoft.com/office/drawing/2014/main" id="{76B15351-40CE-4053-BD5B-CD20C6104C4D}"/>
                </a:ext>
              </a:extLst>
            </p:cNvPr>
            <p:cNvSpPr/>
            <p:nvPr/>
          </p:nvSpPr>
          <p:spPr>
            <a:xfrm>
              <a:off x="1509827" y="696685"/>
              <a:ext cx="387984" cy="2628901"/>
            </a:xfrm>
            <a:prstGeom prst="roundRect">
              <a:avLst/>
            </a:prstGeom>
            <a:grpFill/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85" name="CaixaDeTexto 84">
              <a:extLst>
                <a:ext uri="{FF2B5EF4-FFF2-40B4-BE49-F238E27FC236}">
                  <a16:creationId xmlns:a16="http://schemas.microsoft.com/office/drawing/2014/main" id="{6E0CAFFB-25B8-4BE7-BB07-157AEA43D3A4}"/>
                </a:ext>
              </a:extLst>
            </p:cNvPr>
            <p:cNvSpPr txBox="1"/>
            <p:nvPr/>
          </p:nvSpPr>
          <p:spPr>
            <a:xfrm rot="16200000">
              <a:off x="618679" y="1816457"/>
              <a:ext cx="2186924" cy="33855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Fundação P. </a:t>
              </a:r>
              <a:r>
                <a:rPr lang="pt-BR" sz="105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</a:t>
              </a:r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Público</a:t>
              </a:r>
            </a:p>
          </p:txBody>
        </p:sp>
      </p:grpSp>
      <p:grpSp>
        <p:nvGrpSpPr>
          <p:cNvPr id="86" name="Grupo 135">
            <a:extLst>
              <a:ext uri="{FF2B5EF4-FFF2-40B4-BE49-F238E27FC236}">
                <a16:creationId xmlns:a16="http://schemas.microsoft.com/office/drawing/2014/main" id="{7A25C174-0CF7-43C3-A53B-24B22F501E4C}"/>
              </a:ext>
            </a:extLst>
          </p:cNvPr>
          <p:cNvGrpSpPr/>
          <p:nvPr/>
        </p:nvGrpSpPr>
        <p:grpSpPr>
          <a:xfrm>
            <a:off x="2552084" y="1894327"/>
            <a:ext cx="290988" cy="1971676"/>
            <a:chOff x="3150418" y="2776761"/>
            <a:chExt cx="387984" cy="2628901"/>
          </a:xfrm>
        </p:grpSpPr>
        <p:sp>
          <p:nvSpPr>
            <p:cNvPr id="87" name="Retângulo de cantos arredondados 150">
              <a:extLst>
                <a:ext uri="{FF2B5EF4-FFF2-40B4-BE49-F238E27FC236}">
                  <a16:creationId xmlns:a16="http://schemas.microsoft.com/office/drawing/2014/main" id="{4459AC2A-553C-49F9-86A8-475BF5E38471}"/>
                </a:ext>
              </a:extLst>
            </p:cNvPr>
            <p:cNvSpPr/>
            <p:nvPr/>
          </p:nvSpPr>
          <p:spPr>
            <a:xfrm>
              <a:off x="3150418" y="2776761"/>
              <a:ext cx="387984" cy="262890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88" name="CaixaDeTexto 87">
              <a:extLst>
                <a:ext uri="{FF2B5EF4-FFF2-40B4-BE49-F238E27FC236}">
                  <a16:creationId xmlns:a16="http://schemas.microsoft.com/office/drawing/2014/main" id="{C69A777A-F236-4562-B28C-FCA288B213AD}"/>
                </a:ext>
              </a:extLst>
            </p:cNvPr>
            <p:cNvSpPr txBox="1"/>
            <p:nvPr/>
          </p:nvSpPr>
          <p:spPr>
            <a:xfrm rot="16200000">
              <a:off x="2531689" y="3869888"/>
              <a:ext cx="160770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Empresa Pública</a:t>
              </a:r>
            </a:p>
          </p:txBody>
        </p:sp>
      </p:grpSp>
      <p:grpSp>
        <p:nvGrpSpPr>
          <p:cNvPr id="89" name="Grupo 138">
            <a:extLst>
              <a:ext uri="{FF2B5EF4-FFF2-40B4-BE49-F238E27FC236}">
                <a16:creationId xmlns:a16="http://schemas.microsoft.com/office/drawing/2014/main" id="{A180434F-15B6-4A1D-817D-FF2156EF8183}"/>
              </a:ext>
            </a:extLst>
          </p:cNvPr>
          <p:cNvGrpSpPr/>
          <p:nvPr/>
        </p:nvGrpSpPr>
        <p:grpSpPr>
          <a:xfrm>
            <a:off x="1933058" y="1557391"/>
            <a:ext cx="298631" cy="1971676"/>
            <a:chOff x="1924258" y="2138582"/>
            <a:chExt cx="398174" cy="2628901"/>
          </a:xfrm>
        </p:grpSpPr>
        <p:sp>
          <p:nvSpPr>
            <p:cNvPr id="90" name="Retângulo de cantos arredondados 144">
              <a:extLst>
                <a:ext uri="{FF2B5EF4-FFF2-40B4-BE49-F238E27FC236}">
                  <a16:creationId xmlns:a16="http://schemas.microsoft.com/office/drawing/2014/main" id="{6E5AEA27-BEE3-4EEB-848D-F4C0391F1EF1}"/>
                </a:ext>
              </a:extLst>
            </p:cNvPr>
            <p:cNvSpPr/>
            <p:nvPr/>
          </p:nvSpPr>
          <p:spPr>
            <a:xfrm>
              <a:off x="1934448" y="2138582"/>
              <a:ext cx="387984" cy="262890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B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91" name="CaixaDeTexto 90">
              <a:extLst>
                <a:ext uri="{FF2B5EF4-FFF2-40B4-BE49-F238E27FC236}">
                  <a16:creationId xmlns:a16="http://schemas.microsoft.com/office/drawing/2014/main" id="{849461CD-7C4D-4318-9968-1AD631B483BE}"/>
                </a:ext>
              </a:extLst>
            </p:cNvPr>
            <p:cNvSpPr txBox="1"/>
            <p:nvPr/>
          </p:nvSpPr>
          <p:spPr>
            <a:xfrm rot="16200000">
              <a:off x="1219151" y="3185338"/>
              <a:ext cx="174877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Consórcio Público </a:t>
              </a:r>
            </a:p>
          </p:txBody>
        </p:sp>
      </p:grpSp>
      <p:graphicFrame>
        <p:nvGraphicFramePr>
          <p:cNvPr id="92" name="Objeto 91">
            <a:extLst>
              <a:ext uri="{FF2B5EF4-FFF2-40B4-BE49-F238E27FC236}">
                <a16:creationId xmlns:a16="http://schemas.microsoft.com/office/drawing/2014/main" id="{C51DD010-CC35-4F28-BA5A-3262BE86AFF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056759" y="993880"/>
          <a:ext cx="347292" cy="34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4" name="CorelDRAW" r:id="rId5" imgW="4645586" imgH="4551505" progId="CorelDraw.Graphic.17">
                  <p:embed/>
                </p:oleObj>
              </mc:Choice>
              <mc:Fallback>
                <p:oleObj name="CorelDRAW" r:id="rId5" imgW="4645586" imgH="4551505" progId="CorelDraw.Graphic.17">
                  <p:embed/>
                  <p:pic>
                    <p:nvPicPr>
                      <p:cNvPr id="92" name="Objeto 91">
                        <a:extLst>
                          <a:ext uri="{FF2B5EF4-FFF2-40B4-BE49-F238E27FC236}">
                            <a16:creationId xmlns:a16="http://schemas.microsoft.com/office/drawing/2014/main" id="{C51DD010-CC35-4F28-BA5A-3262BE86AF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6759" y="993880"/>
                        <a:ext cx="347292" cy="340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to 92">
            <a:extLst>
              <a:ext uri="{FF2B5EF4-FFF2-40B4-BE49-F238E27FC236}">
                <a16:creationId xmlns:a16="http://schemas.microsoft.com/office/drawing/2014/main" id="{BF1AE67A-457A-4868-B542-800F8E65F93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60228" y="346526"/>
          <a:ext cx="347292" cy="34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5" name="CorelDRAW" r:id="rId5" imgW="4645586" imgH="4551505" progId="CorelDraw.Graphic.17">
                  <p:embed/>
                </p:oleObj>
              </mc:Choice>
              <mc:Fallback>
                <p:oleObj name="CorelDRAW" r:id="rId5" imgW="4645586" imgH="4551505" progId="CorelDraw.Graphic.17">
                  <p:embed/>
                  <p:pic>
                    <p:nvPicPr>
                      <p:cNvPr id="93" name="Objeto 92">
                        <a:extLst>
                          <a:ext uri="{FF2B5EF4-FFF2-40B4-BE49-F238E27FC236}">
                            <a16:creationId xmlns:a16="http://schemas.microsoft.com/office/drawing/2014/main" id="{BF1AE67A-457A-4868-B542-800F8E65F9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0228" y="346526"/>
                        <a:ext cx="347292" cy="340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to 93">
            <a:extLst>
              <a:ext uri="{FF2B5EF4-FFF2-40B4-BE49-F238E27FC236}">
                <a16:creationId xmlns:a16="http://schemas.microsoft.com/office/drawing/2014/main" id="{E417DF68-1F05-45F4-95DC-C600AAB2534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33494" y="1161881"/>
          <a:ext cx="347292" cy="34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6" name="CorelDRAW" r:id="rId5" imgW="4645586" imgH="4551505" progId="CorelDraw.Graphic.17">
                  <p:embed/>
                </p:oleObj>
              </mc:Choice>
              <mc:Fallback>
                <p:oleObj name="CorelDRAW" r:id="rId5" imgW="4645586" imgH="4551505" progId="CorelDraw.Graphic.17">
                  <p:embed/>
                  <p:pic>
                    <p:nvPicPr>
                      <p:cNvPr id="94" name="Objeto 93">
                        <a:extLst>
                          <a:ext uri="{FF2B5EF4-FFF2-40B4-BE49-F238E27FC236}">
                            <a16:creationId xmlns:a16="http://schemas.microsoft.com/office/drawing/2014/main" id="{E417DF68-1F05-45F4-95DC-C600AAB25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3494" y="1161881"/>
                        <a:ext cx="347292" cy="340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to 94">
            <a:extLst>
              <a:ext uri="{FF2B5EF4-FFF2-40B4-BE49-F238E27FC236}">
                <a16:creationId xmlns:a16="http://schemas.microsoft.com/office/drawing/2014/main" id="{A2E7BA8A-85EE-40CE-8EC6-ABA1A73D232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01957" y="4117838"/>
          <a:ext cx="347292" cy="34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7" name="CorelDRAW" r:id="rId5" imgW="4645586" imgH="4551505" progId="CorelDraw.Graphic.17">
                  <p:embed/>
                </p:oleObj>
              </mc:Choice>
              <mc:Fallback>
                <p:oleObj name="CorelDRAW" r:id="rId5" imgW="4645586" imgH="4551505" progId="CorelDraw.Graphic.17">
                  <p:embed/>
                  <p:pic>
                    <p:nvPicPr>
                      <p:cNvPr id="95" name="Objeto 94">
                        <a:extLst>
                          <a:ext uri="{FF2B5EF4-FFF2-40B4-BE49-F238E27FC236}">
                            <a16:creationId xmlns:a16="http://schemas.microsoft.com/office/drawing/2014/main" id="{A2E7BA8A-85EE-40CE-8EC6-ABA1A73D23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1957" y="4117838"/>
                        <a:ext cx="347292" cy="340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12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4E83ED3-1703-469D-B108-499278B13877}"/>
              </a:ext>
            </a:extLst>
          </p:cNvPr>
          <p:cNvSpPr/>
          <p:nvPr/>
        </p:nvSpPr>
        <p:spPr>
          <a:xfrm>
            <a:off x="539552" y="867197"/>
            <a:ext cx="7920880" cy="291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96875" lvl="1" algn="just">
              <a:lnSpc>
                <a:spcPct val="110000"/>
              </a:lnSpc>
              <a:spcAft>
                <a:spcPts val="0"/>
              </a:spcAft>
              <a:buSzPts val="1300"/>
              <a:tabLst>
                <a:tab pos="1802130" algn="l"/>
              </a:tabLst>
            </a:pPr>
            <a:r>
              <a:rPr lang="pt-BR" sz="1600" i="1" dirty="0">
                <a:solidFill>
                  <a:srgbClr val="326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Os </a:t>
            </a:r>
            <a:r>
              <a:rPr lang="pt-BR" sz="20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setores de saúde (CF, art. 199, caput)</a:t>
            </a:r>
            <a:r>
              <a:rPr lang="pt-BR" sz="2000" b="1" i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i="1" dirty="0">
                <a:solidFill>
                  <a:srgbClr val="326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(CF, art. 209, caput), cultura (CF, art. 215), desporto e lazer (CF, art. 217), ciência e tecnologia (CF, art. 218) e meio ambiente (CF, art. 225) configuram serviços públicos sociais, em relação aos quais </a:t>
            </a:r>
            <a:r>
              <a:rPr lang="pt-BR" sz="20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Constituição, ao mencionar que “são deveres do Estado e da Sociedade” e que são “livres à iniciativa privada”, permite a atuação, por direito próprio, dos particulares, sem que para tanto seja necessária a delegação pelo poder público</a:t>
            </a:r>
            <a:r>
              <a:rPr lang="pt-BR" sz="2000" b="1" i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1600" i="1" dirty="0">
                <a:solidFill>
                  <a:srgbClr val="326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forma que não incide, in </a:t>
            </a:r>
            <a:r>
              <a:rPr lang="pt-BR" sz="1600" i="1" dirty="0" err="1">
                <a:solidFill>
                  <a:srgbClr val="326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</a:t>
            </a:r>
            <a:r>
              <a:rPr lang="pt-BR" sz="1600" i="1" dirty="0">
                <a:solidFill>
                  <a:srgbClr val="326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art. 175, caput, da Constituição</a:t>
            </a:r>
            <a:r>
              <a:rPr lang="en-US" sz="1600" i="1" dirty="0">
                <a:solidFill>
                  <a:srgbClr val="326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i="1" dirty="0">
              <a:solidFill>
                <a:srgbClr val="326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91F68DA-DD94-4FD8-82DA-96E7103D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486"/>
            <a:ext cx="7992888" cy="648072"/>
          </a:xfrm>
        </p:spPr>
        <p:txBody>
          <a:bodyPr>
            <a:normAutofit/>
          </a:bodyPr>
          <a:lstStyle/>
          <a:p>
            <a:r>
              <a:rPr lang="pt-BR" sz="2400" cap="none" dirty="0"/>
              <a:t>STF - ADI 1923-7 – Ementa do Acórdão</a:t>
            </a:r>
          </a:p>
        </p:txBody>
      </p:sp>
    </p:spTree>
    <p:extLst>
      <p:ext uri="{BB962C8B-B14F-4D97-AF65-F5344CB8AC3E}">
        <p14:creationId xmlns:p14="http://schemas.microsoft.com/office/powerpoint/2010/main" val="2575192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2708</Words>
  <Application>Microsoft Office PowerPoint</Application>
  <PresentationFormat>Apresentação na tela (16:9)</PresentationFormat>
  <Paragraphs>382</Paragraphs>
  <Slides>52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5" baseType="lpstr">
      <vt:lpstr>Arial</vt:lpstr>
      <vt:lpstr>Arial Unicode MS</vt:lpstr>
      <vt:lpstr>Calibri</vt:lpstr>
      <vt:lpstr>Calibri Light</vt:lpstr>
      <vt:lpstr>EngraversGothic BT</vt:lpstr>
      <vt:lpstr>Nirmala UI</vt:lpstr>
      <vt:lpstr>Roboto</vt:lpstr>
      <vt:lpstr>Roboto Black</vt:lpstr>
      <vt:lpstr>Trasandina Book</vt:lpstr>
      <vt:lpstr>Trasandina Ultra</vt:lpstr>
      <vt:lpstr>Tema do Office</vt:lpstr>
      <vt:lpstr>Personalizar design</vt:lpstr>
      <vt:lpstr>CorelDRAW</vt:lpstr>
      <vt:lpstr>Apresentação do PowerPoint</vt:lpstr>
      <vt:lpstr>Curso  gestão municipal da saúde e a relação com o setor privado sem fins lucrativos  Brasília, 15.07.2017</vt:lpstr>
      <vt:lpstr>Formas de Atuação das Secretarias de Saúde e Contratualização no SUS </vt:lpstr>
      <vt:lpstr>Formas possíveis de atuação das Secretarias de Saúde na implantação das políticas públicas de saúde</vt:lpstr>
      <vt:lpstr>Apresentação do PowerPoint</vt:lpstr>
      <vt:lpstr>Modelos jurídico-administrativos de Atuação Direta da Administração Publica</vt:lpstr>
      <vt:lpstr>Atuação direta</vt:lpstr>
      <vt:lpstr>Apresentação do PowerPoint</vt:lpstr>
      <vt:lpstr>STF - ADI 1923-7 – Ementa do Acórdão</vt:lpstr>
      <vt:lpstr>Apresentação do PowerPoint</vt:lpstr>
      <vt:lpstr>Voto-Vista do Min. Luiz Fux, ADI 1923-7</vt:lpstr>
      <vt:lpstr>Voto-Vista do Min. Luiz Fux, ADI 1923-7</vt:lpstr>
      <vt:lpstr>Apresentação do PowerPoint</vt:lpstr>
      <vt:lpstr>Aspectos relevantes da Contratualização no SUS dinâmica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Aspectos relevantes da Contratualização no SUS </vt:lpstr>
      <vt:lpstr>Apresentação do PowerPoint</vt:lpstr>
      <vt:lpstr>O que é fomento público?</vt:lpstr>
      <vt:lpstr>Fomento Público:  Lei nº4.320, de 1964</vt:lpstr>
      <vt:lpstr>Formas de fomento público  a entidades civis sem fins lucrativos</vt:lpstr>
      <vt:lpstr>execução direta, contratação e parceria/fomento Comparativo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Ciclo da contratualização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Conclusões:</vt:lpstr>
      <vt:lpstr>STF - ADI 1923-7 – Ementa do Acórdão</vt:lpstr>
      <vt:lpstr>Conclusões:</vt:lpstr>
      <vt:lpstr>Conclusões:</vt:lpstr>
      <vt:lpstr>Conclusões:</vt:lpstr>
      <vt:lpstr>Formas de Atuação das Secretarias de Saúde e Contratualização no SUS </vt:lpstr>
      <vt:lpstr>Apresentação do PowerPoint</vt:lpstr>
      <vt:lpstr>Muito obrigada!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Marianna</dc:creator>
  <cp:lastModifiedBy>valeria alpino</cp:lastModifiedBy>
  <cp:revision>123</cp:revision>
  <dcterms:created xsi:type="dcterms:W3CDTF">2017-07-04T15:24:42Z</dcterms:created>
  <dcterms:modified xsi:type="dcterms:W3CDTF">2017-07-13T21:29:33Z</dcterms:modified>
</cp:coreProperties>
</file>