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7" r:id="rId2"/>
    <p:sldId id="260" r:id="rId3"/>
    <p:sldId id="261" r:id="rId4"/>
    <p:sldId id="259" r:id="rId5"/>
    <p:sldId id="262" r:id="rId6"/>
    <p:sldId id="265" r:id="rId7"/>
    <p:sldId id="258" r:id="rId8"/>
    <p:sldId id="263" r:id="rId9"/>
    <p:sldId id="315" r:id="rId10"/>
    <p:sldId id="264" r:id="rId11"/>
    <p:sldId id="266" r:id="rId12"/>
    <p:sldId id="267" r:id="rId13"/>
    <p:sldId id="269" r:id="rId14"/>
    <p:sldId id="271" r:id="rId15"/>
    <p:sldId id="272" r:id="rId16"/>
    <p:sldId id="277" r:id="rId17"/>
    <p:sldId id="273" r:id="rId18"/>
    <p:sldId id="275" r:id="rId19"/>
    <p:sldId id="279" r:id="rId20"/>
    <p:sldId id="274" r:id="rId21"/>
    <p:sldId id="278" r:id="rId22"/>
    <p:sldId id="283" r:id="rId23"/>
    <p:sldId id="286" r:id="rId24"/>
    <p:sldId id="287" r:id="rId25"/>
    <p:sldId id="288" r:id="rId26"/>
    <p:sldId id="285" r:id="rId27"/>
    <p:sldId id="293" r:id="rId28"/>
    <p:sldId id="295" r:id="rId29"/>
    <p:sldId id="294" r:id="rId30"/>
    <p:sldId id="297" r:id="rId31"/>
    <p:sldId id="298" r:id="rId32"/>
    <p:sldId id="299" r:id="rId33"/>
    <p:sldId id="300" r:id="rId34"/>
    <p:sldId id="301" r:id="rId35"/>
    <p:sldId id="296" r:id="rId36"/>
    <p:sldId id="302" r:id="rId37"/>
    <p:sldId id="303" r:id="rId38"/>
    <p:sldId id="289" r:id="rId39"/>
    <p:sldId id="290" r:id="rId40"/>
    <p:sldId id="304" r:id="rId41"/>
    <p:sldId id="291" r:id="rId42"/>
    <p:sldId id="305" r:id="rId43"/>
    <p:sldId id="292" r:id="rId44"/>
    <p:sldId id="310" r:id="rId45"/>
    <p:sldId id="309" r:id="rId46"/>
    <p:sldId id="312" r:id="rId47"/>
    <p:sldId id="313" r:id="rId48"/>
    <p:sldId id="314" r:id="rId49"/>
    <p:sldId id="308" r:id="rId50"/>
    <p:sldId id="306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7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B9999-7B18-433F-9FE1-7866B594D7EB}" type="doc">
      <dgm:prSet loTypeId="urn:microsoft.com/office/officeart/2005/8/layout/target2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7C526EA-9FEC-4CC9-A35A-ACDDD552ABD3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Construção do Perfil dos Gestores  </a:t>
          </a:r>
        </a:p>
      </dgm:t>
    </dgm:pt>
    <dgm:pt modelId="{1D1E93EE-0D21-4CB7-8D46-591C60C150D0}" type="parTrans" cxnId="{843CAA79-DECB-46FD-B534-B38F8AF397EC}">
      <dgm:prSet/>
      <dgm:spPr/>
      <dgm:t>
        <a:bodyPr/>
        <a:lstStyle/>
        <a:p>
          <a:endParaRPr lang="pt-BR" sz="1600"/>
        </a:p>
      </dgm:t>
    </dgm:pt>
    <dgm:pt modelId="{3FADF20E-CD9B-4764-880E-CDD1C0873611}" type="sibTrans" cxnId="{843CAA79-DECB-46FD-B534-B38F8AF397EC}">
      <dgm:prSet/>
      <dgm:spPr/>
      <dgm:t>
        <a:bodyPr/>
        <a:lstStyle/>
        <a:p>
          <a:endParaRPr lang="pt-BR" sz="1600"/>
        </a:p>
      </dgm:t>
    </dgm:pt>
    <dgm:pt modelId="{4D467780-AA9A-47E9-A5C8-6D3971E852A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050" b="1" dirty="0"/>
            <a:t>Dados Pessoais</a:t>
          </a:r>
        </a:p>
      </dgm:t>
    </dgm:pt>
    <dgm:pt modelId="{30A43A95-1753-4131-BB50-6BEBA4A59D82}" type="parTrans" cxnId="{DF8E38A9-45EE-42C1-95DE-1B289B9337C0}">
      <dgm:prSet/>
      <dgm:spPr/>
      <dgm:t>
        <a:bodyPr/>
        <a:lstStyle/>
        <a:p>
          <a:endParaRPr lang="pt-BR" sz="1600"/>
        </a:p>
      </dgm:t>
    </dgm:pt>
    <dgm:pt modelId="{37274FDF-E354-4852-A3C7-DA63279FB48B}" type="sibTrans" cxnId="{DF8E38A9-45EE-42C1-95DE-1B289B9337C0}">
      <dgm:prSet/>
      <dgm:spPr/>
      <dgm:t>
        <a:bodyPr/>
        <a:lstStyle/>
        <a:p>
          <a:endParaRPr lang="pt-BR" sz="1600"/>
        </a:p>
      </dgm:t>
    </dgm:pt>
    <dgm:pt modelId="{A2213CC5-8F39-43AD-B92C-ADF16329548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900" dirty="0"/>
            <a:t>Tempo e Experiência na Gestão (8-17)</a:t>
          </a:r>
        </a:p>
      </dgm:t>
    </dgm:pt>
    <dgm:pt modelId="{11AA2557-810C-4924-8FE2-D874688107C4}" type="parTrans" cxnId="{5045E774-F1C1-4501-AAA0-1AEB4A36FBA3}">
      <dgm:prSet/>
      <dgm:spPr/>
      <dgm:t>
        <a:bodyPr/>
        <a:lstStyle/>
        <a:p>
          <a:endParaRPr lang="pt-BR" sz="1600"/>
        </a:p>
      </dgm:t>
    </dgm:pt>
    <dgm:pt modelId="{356783E6-E23D-4323-A314-F98E6477AAC2}" type="sibTrans" cxnId="{5045E774-F1C1-4501-AAA0-1AEB4A36FBA3}">
      <dgm:prSet/>
      <dgm:spPr/>
      <dgm:t>
        <a:bodyPr/>
        <a:lstStyle/>
        <a:p>
          <a:endParaRPr lang="pt-BR" sz="1600"/>
        </a:p>
      </dgm:t>
    </dgm:pt>
    <dgm:pt modelId="{7D183282-5EA0-4D18-A015-B5DCAA69C52F}">
      <dgm:prSet phldrT="[Texto]" custT="1"/>
      <dgm:spPr/>
      <dgm:t>
        <a:bodyPr/>
        <a:lstStyle/>
        <a:p>
          <a:r>
            <a:rPr lang="pt-BR" sz="1800" dirty="0"/>
            <a:t>Percepção sobre Processo e Práticas no Ciclo de Gestão </a:t>
          </a:r>
        </a:p>
      </dgm:t>
    </dgm:pt>
    <dgm:pt modelId="{35584C7F-891C-4111-BB52-DDFB3E455873}" type="parTrans" cxnId="{99EDA2CC-CA70-437E-A6DE-108CD99BB79E}">
      <dgm:prSet/>
      <dgm:spPr/>
      <dgm:t>
        <a:bodyPr/>
        <a:lstStyle/>
        <a:p>
          <a:endParaRPr lang="pt-BR" sz="1600"/>
        </a:p>
      </dgm:t>
    </dgm:pt>
    <dgm:pt modelId="{6B7951A4-A912-42EB-B2E2-0396AA024672}" type="sibTrans" cxnId="{99EDA2CC-CA70-437E-A6DE-108CD99BB79E}">
      <dgm:prSet/>
      <dgm:spPr/>
      <dgm:t>
        <a:bodyPr/>
        <a:lstStyle/>
        <a:p>
          <a:endParaRPr lang="pt-BR" sz="1600"/>
        </a:p>
      </dgm:t>
    </dgm:pt>
    <dgm:pt modelId="{D1A50B62-705B-44B2-AED6-2217A5241F0B}">
      <dgm:prSet phldrT="[Texto]" custT="1"/>
      <dgm:spPr/>
      <dgm:t>
        <a:bodyPr/>
        <a:lstStyle/>
        <a:p>
          <a:r>
            <a:rPr lang="pt-BR" sz="900" dirty="0"/>
            <a:t>AB</a:t>
          </a:r>
        </a:p>
      </dgm:t>
    </dgm:pt>
    <dgm:pt modelId="{4820AE27-1F14-42D0-B9E6-9AB2B863582E}" type="parTrans" cxnId="{50D3667E-B866-47C3-81E7-DB15C2613EDA}">
      <dgm:prSet/>
      <dgm:spPr/>
      <dgm:t>
        <a:bodyPr/>
        <a:lstStyle/>
        <a:p>
          <a:endParaRPr lang="pt-BR" sz="1600"/>
        </a:p>
      </dgm:t>
    </dgm:pt>
    <dgm:pt modelId="{86BAD165-E4FD-43DF-A3A0-8A55709D2A4E}" type="sibTrans" cxnId="{50D3667E-B866-47C3-81E7-DB15C2613EDA}">
      <dgm:prSet/>
      <dgm:spPr/>
      <dgm:t>
        <a:bodyPr/>
        <a:lstStyle/>
        <a:p>
          <a:endParaRPr lang="pt-BR" sz="1600"/>
        </a:p>
      </dgm:t>
    </dgm:pt>
    <dgm:pt modelId="{42A967A3-08D8-461A-B344-B890D0107D38}">
      <dgm:prSet phldrT="[Texto]" custT="1"/>
      <dgm:spPr/>
      <dgm:t>
        <a:bodyPr/>
        <a:lstStyle/>
        <a:p>
          <a:r>
            <a:rPr lang="pt-BR" sz="800" dirty="0"/>
            <a:t>REG</a:t>
          </a:r>
        </a:p>
      </dgm:t>
    </dgm:pt>
    <dgm:pt modelId="{5E043553-4E19-429E-9650-BF64C62791B7}" type="parTrans" cxnId="{BE2B30C7-112B-42A7-B0C6-2BF6D052DB0E}">
      <dgm:prSet/>
      <dgm:spPr/>
      <dgm:t>
        <a:bodyPr/>
        <a:lstStyle/>
        <a:p>
          <a:endParaRPr lang="pt-BR" sz="1600"/>
        </a:p>
      </dgm:t>
    </dgm:pt>
    <dgm:pt modelId="{018132BB-427F-4101-9EAB-01B001DF8114}" type="sibTrans" cxnId="{BE2B30C7-112B-42A7-B0C6-2BF6D052DB0E}">
      <dgm:prSet/>
      <dgm:spPr/>
      <dgm:t>
        <a:bodyPr/>
        <a:lstStyle/>
        <a:p>
          <a:endParaRPr lang="pt-BR" sz="1600"/>
        </a:p>
      </dgm:t>
    </dgm:pt>
    <dgm:pt modelId="{4E4C7E4A-B1CA-48F0-BA8D-150CC9497CC8}">
      <dgm:prSet phldrT="[Texto]" custT="1"/>
      <dgm:spPr/>
      <dgm:t>
        <a:bodyPr/>
        <a:lstStyle/>
        <a:p>
          <a:r>
            <a:rPr lang="pt-BR" sz="1800" dirty="0"/>
            <a:t>Posição sobre as praticas na relação Interfederativa </a:t>
          </a:r>
        </a:p>
      </dgm:t>
    </dgm:pt>
    <dgm:pt modelId="{79D75670-A1A1-40EB-BC44-C851334B9B7A}" type="parTrans" cxnId="{9B3B51BB-BCDE-4223-9475-F1FA7472F0E4}">
      <dgm:prSet/>
      <dgm:spPr/>
      <dgm:t>
        <a:bodyPr/>
        <a:lstStyle/>
        <a:p>
          <a:endParaRPr lang="pt-BR" sz="1600"/>
        </a:p>
      </dgm:t>
    </dgm:pt>
    <dgm:pt modelId="{3C0B54E2-68B7-4D7E-8815-4FAF4BB8FB69}" type="sibTrans" cxnId="{9B3B51BB-BCDE-4223-9475-F1FA7472F0E4}">
      <dgm:prSet/>
      <dgm:spPr/>
      <dgm:t>
        <a:bodyPr/>
        <a:lstStyle/>
        <a:p>
          <a:endParaRPr lang="pt-BR" sz="1600"/>
        </a:p>
      </dgm:t>
    </dgm:pt>
    <dgm:pt modelId="{4D55594A-0E7F-401F-BFBC-287CE11E5002}">
      <dgm:prSet phldrT="[Texto]" custT="1"/>
      <dgm:spPr/>
      <dgm:t>
        <a:bodyPr/>
        <a:lstStyle/>
        <a:p>
          <a:r>
            <a:rPr lang="pt-BR" sz="800" dirty="0"/>
            <a:t>CIB/CIR</a:t>
          </a:r>
        </a:p>
      </dgm:t>
    </dgm:pt>
    <dgm:pt modelId="{0C6FE890-1F38-4170-86BA-364AD747B97E}" type="parTrans" cxnId="{93549D65-E20F-4307-B3F6-D36E4D2DD77D}">
      <dgm:prSet/>
      <dgm:spPr/>
      <dgm:t>
        <a:bodyPr/>
        <a:lstStyle/>
        <a:p>
          <a:endParaRPr lang="pt-BR" sz="1600"/>
        </a:p>
      </dgm:t>
    </dgm:pt>
    <dgm:pt modelId="{EAE030EA-C2DC-484E-9FA6-F1750C44381C}" type="sibTrans" cxnId="{93549D65-E20F-4307-B3F6-D36E4D2DD77D}">
      <dgm:prSet/>
      <dgm:spPr/>
      <dgm:t>
        <a:bodyPr/>
        <a:lstStyle/>
        <a:p>
          <a:endParaRPr lang="pt-BR" sz="1600"/>
        </a:p>
      </dgm:t>
    </dgm:pt>
    <dgm:pt modelId="{D08B30FB-C90F-462F-9097-2C51B09EE663}">
      <dgm:prSet phldrT="[Texto]" custT="1"/>
      <dgm:spPr/>
      <dgm:t>
        <a:bodyPr/>
        <a:lstStyle/>
        <a:p>
          <a:r>
            <a:rPr lang="pt-BR" sz="800" dirty="0"/>
            <a:t>MS</a:t>
          </a:r>
        </a:p>
      </dgm:t>
    </dgm:pt>
    <dgm:pt modelId="{FF8AD6B4-0F87-4A87-9F71-7D29094D8110}" type="parTrans" cxnId="{1FFFFD3F-49C6-48E4-9C96-007D7FD37DA5}">
      <dgm:prSet/>
      <dgm:spPr/>
      <dgm:t>
        <a:bodyPr/>
        <a:lstStyle/>
        <a:p>
          <a:endParaRPr lang="pt-BR" sz="1600"/>
        </a:p>
      </dgm:t>
    </dgm:pt>
    <dgm:pt modelId="{90D78AC2-5767-4CC0-8943-825CEA6D4174}" type="sibTrans" cxnId="{1FFFFD3F-49C6-48E4-9C96-007D7FD37DA5}">
      <dgm:prSet/>
      <dgm:spPr/>
      <dgm:t>
        <a:bodyPr/>
        <a:lstStyle/>
        <a:p>
          <a:endParaRPr lang="pt-BR" sz="1600"/>
        </a:p>
      </dgm:t>
    </dgm:pt>
    <dgm:pt modelId="{BB7B2B52-9095-4F20-BE9E-AD58F517F98E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050" b="1" dirty="0"/>
            <a:t>Informações Municípios/Região</a:t>
          </a:r>
        </a:p>
      </dgm:t>
    </dgm:pt>
    <dgm:pt modelId="{DC052A6C-FFAE-4B56-A97B-34A0270C322C}" type="parTrans" cxnId="{17558075-16C6-46F2-9639-18CC7A984DBF}">
      <dgm:prSet/>
      <dgm:spPr/>
      <dgm:t>
        <a:bodyPr/>
        <a:lstStyle/>
        <a:p>
          <a:endParaRPr lang="pt-BR" sz="1600"/>
        </a:p>
      </dgm:t>
    </dgm:pt>
    <dgm:pt modelId="{E4ABA416-D3A5-4FAD-8930-A6FF166C8F9C}" type="sibTrans" cxnId="{17558075-16C6-46F2-9639-18CC7A984DBF}">
      <dgm:prSet/>
      <dgm:spPr/>
      <dgm:t>
        <a:bodyPr/>
        <a:lstStyle/>
        <a:p>
          <a:endParaRPr lang="pt-BR" sz="1600"/>
        </a:p>
      </dgm:t>
    </dgm:pt>
    <dgm:pt modelId="{DE17D9D7-5489-497B-A42F-A76F0E9F5255}">
      <dgm:prSet phldrT="[Texto]" custT="1"/>
      <dgm:spPr/>
      <dgm:t>
        <a:bodyPr/>
        <a:lstStyle/>
        <a:p>
          <a:r>
            <a:rPr lang="pt-BR" sz="800" dirty="0"/>
            <a:t>Redes</a:t>
          </a:r>
        </a:p>
      </dgm:t>
    </dgm:pt>
    <dgm:pt modelId="{581F8D0A-CF6C-4355-B68C-552B7A2A0D2C}" type="parTrans" cxnId="{15EACE28-8BC0-43D8-A849-DFD686436C94}">
      <dgm:prSet/>
      <dgm:spPr/>
      <dgm:t>
        <a:bodyPr/>
        <a:lstStyle/>
        <a:p>
          <a:endParaRPr lang="pt-BR" sz="1600"/>
        </a:p>
      </dgm:t>
    </dgm:pt>
    <dgm:pt modelId="{9446EFA5-40F1-4AA3-9B92-050B65DE22F8}" type="sibTrans" cxnId="{15EACE28-8BC0-43D8-A849-DFD686436C94}">
      <dgm:prSet/>
      <dgm:spPr/>
      <dgm:t>
        <a:bodyPr/>
        <a:lstStyle/>
        <a:p>
          <a:endParaRPr lang="pt-BR" sz="1600"/>
        </a:p>
      </dgm:t>
    </dgm:pt>
    <dgm:pt modelId="{A50B5B65-24C3-4387-856C-1CB7F16F99FD}">
      <dgm:prSet phldrT="[Texto]" custT="1"/>
      <dgm:spPr/>
      <dgm:t>
        <a:bodyPr/>
        <a:lstStyle/>
        <a:p>
          <a:r>
            <a:rPr lang="pt-BR" sz="700" dirty="0"/>
            <a:t>PLN/GES</a:t>
          </a:r>
        </a:p>
      </dgm:t>
    </dgm:pt>
    <dgm:pt modelId="{ED95771C-3196-4F9A-BC2C-E274D10E79FF}" type="parTrans" cxnId="{2E606D8C-772C-4A75-B2F3-5A2E816B67CA}">
      <dgm:prSet/>
      <dgm:spPr/>
      <dgm:t>
        <a:bodyPr/>
        <a:lstStyle/>
        <a:p>
          <a:endParaRPr lang="pt-BR" sz="1600"/>
        </a:p>
      </dgm:t>
    </dgm:pt>
    <dgm:pt modelId="{414C6564-D018-48D7-BA76-A5FFA9E4F1DC}" type="sibTrans" cxnId="{2E606D8C-772C-4A75-B2F3-5A2E816B67CA}">
      <dgm:prSet/>
      <dgm:spPr/>
      <dgm:t>
        <a:bodyPr/>
        <a:lstStyle/>
        <a:p>
          <a:endParaRPr lang="pt-BR" sz="1600"/>
        </a:p>
      </dgm:t>
    </dgm:pt>
    <dgm:pt modelId="{8BFF7757-94CD-4124-84AB-97F7962C5074}">
      <dgm:prSet phldrT="[Texto]" custT="1"/>
      <dgm:spPr/>
      <dgm:t>
        <a:bodyPr/>
        <a:lstStyle/>
        <a:p>
          <a:r>
            <a:rPr lang="pt-BR" sz="900" dirty="0"/>
            <a:t>CS</a:t>
          </a:r>
        </a:p>
      </dgm:t>
    </dgm:pt>
    <dgm:pt modelId="{5A43D16E-8B7D-42CC-9A74-1F1AE75D33BF}" type="parTrans" cxnId="{79D67629-D4B6-44EA-B8A3-DF764452F904}">
      <dgm:prSet/>
      <dgm:spPr/>
      <dgm:t>
        <a:bodyPr/>
        <a:lstStyle/>
        <a:p>
          <a:endParaRPr lang="pt-BR" sz="1600"/>
        </a:p>
      </dgm:t>
    </dgm:pt>
    <dgm:pt modelId="{C8958A57-3220-4034-9607-4241A8C44DD3}" type="sibTrans" cxnId="{79D67629-D4B6-44EA-B8A3-DF764452F904}">
      <dgm:prSet/>
      <dgm:spPr/>
      <dgm:t>
        <a:bodyPr/>
        <a:lstStyle/>
        <a:p>
          <a:endParaRPr lang="pt-BR" sz="1600"/>
        </a:p>
      </dgm:t>
    </dgm:pt>
    <dgm:pt modelId="{25A01A74-EB43-4BEA-AC4D-1A03CD251B6E}">
      <dgm:prSet phldrT="[Texto]" custT="1"/>
      <dgm:spPr/>
      <dgm:t>
        <a:bodyPr/>
        <a:lstStyle/>
        <a:p>
          <a:r>
            <a:rPr lang="pt-BR" sz="800" dirty="0"/>
            <a:t>CIT</a:t>
          </a:r>
        </a:p>
      </dgm:t>
    </dgm:pt>
    <dgm:pt modelId="{F3CAC7CC-4F4C-490F-985E-7B9707D907BC}" type="parTrans" cxnId="{F7960AC6-4899-4BA9-A667-B572BE69C386}">
      <dgm:prSet/>
      <dgm:spPr/>
      <dgm:t>
        <a:bodyPr/>
        <a:lstStyle/>
        <a:p>
          <a:endParaRPr lang="pt-BR" sz="1600"/>
        </a:p>
      </dgm:t>
    </dgm:pt>
    <dgm:pt modelId="{EBDA238A-1EAF-48CA-B453-69751F6EBFCC}" type="sibTrans" cxnId="{F7960AC6-4899-4BA9-A667-B572BE69C386}">
      <dgm:prSet/>
      <dgm:spPr/>
      <dgm:t>
        <a:bodyPr/>
        <a:lstStyle/>
        <a:p>
          <a:endParaRPr lang="pt-BR" sz="1600"/>
        </a:p>
      </dgm:t>
    </dgm:pt>
    <dgm:pt modelId="{65E4B664-0C23-4E79-9807-5D795EA01EE9}">
      <dgm:prSet phldrT="[Texto]" custT="1"/>
      <dgm:spPr/>
      <dgm:t>
        <a:bodyPr/>
        <a:lstStyle/>
        <a:p>
          <a:r>
            <a:rPr lang="pt-BR" sz="800" dirty="0"/>
            <a:t>SES/COSEMS</a:t>
          </a:r>
        </a:p>
      </dgm:t>
    </dgm:pt>
    <dgm:pt modelId="{317F0ED1-EDE4-420A-99D6-E44A03CBA01C}" type="parTrans" cxnId="{3E207D42-8A32-4D03-B8B1-25B9CB8FD941}">
      <dgm:prSet/>
      <dgm:spPr/>
      <dgm:t>
        <a:bodyPr/>
        <a:lstStyle/>
        <a:p>
          <a:endParaRPr lang="pt-BR" sz="1600"/>
        </a:p>
      </dgm:t>
    </dgm:pt>
    <dgm:pt modelId="{23CF4B54-59CF-42BC-98E1-65910FE0A592}" type="sibTrans" cxnId="{3E207D42-8A32-4D03-B8B1-25B9CB8FD941}">
      <dgm:prSet/>
      <dgm:spPr/>
      <dgm:t>
        <a:bodyPr/>
        <a:lstStyle/>
        <a:p>
          <a:endParaRPr lang="pt-BR" sz="1600"/>
        </a:p>
      </dgm:t>
    </dgm:pt>
    <dgm:pt modelId="{E5D8807E-FA0D-414A-AA98-9E76140606E2}">
      <dgm:prSet phldrT="[Texto]"/>
      <dgm:spPr/>
      <dgm:t>
        <a:bodyPr/>
        <a:lstStyle/>
        <a:p>
          <a:endParaRPr lang="pt-BR" sz="1600"/>
        </a:p>
      </dgm:t>
    </dgm:pt>
    <dgm:pt modelId="{CADE52B0-BE2E-4A9B-ABC1-E834B7FA2EF6}" type="parTrans" cxnId="{C6AE4D6E-C3EC-4D19-9439-1C6B4DDB65BB}">
      <dgm:prSet/>
      <dgm:spPr/>
      <dgm:t>
        <a:bodyPr/>
        <a:lstStyle/>
        <a:p>
          <a:endParaRPr lang="pt-BR" sz="1600"/>
        </a:p>
      </dgm:t>
    </dgm:pt>
    <dgm:pt modelId="{79F31D73-5ACE-4D85-B314-212773200A3C}" type="sibTrans" cxnId="{C6AE4D6E-C3EC-4D19-9439-1C6B4DDB65BB}">
      <dgm:prSet/>
      <dgm:spPr/>
      <dgm:t>
        <a:bodyPr/>
        <a:lstStyle/>
        <a:p>
          <a:endParaRPr lang="pt-BR" sz="1600"/>
        </a:p>
      </dgm:t>
    </dgm:pt>
    <dgm:pt modelId="{5B49015D-074A-44D8-8CCD-4F10AA399A15}">
      <dgm:prSet phldrT="[Texto]" custT="1"/>
      <dgm:spPr/>
      <dgm:t>
        <a:bodyPr/>
        <a:lstStyle/>
        <a:p>
          <a:r>
            <a:rPr lang="pt-BR" sz="600" dirty="0"/>
            <a:t>Gestão do Trabalho e Ed da Saúde </a:t>
          </a:r>
        </a:p>
      </dgm:t>
    </dgm:pt>
    <dgm:pt modelId="{9DF453B7-0B5C-4A69-9F86-4DDC75BCCFB8}" type="parTrans" cxnId="{54FBC27B-A6D2-41F2-BF02-60CD1C5D8B9C}">
      <dgm:prSet/>
      <dgm:spPr/>
      <dgm:t>
        <a:bodyPr/>
        <a:lstStyle/>
        <a:p>
          <a:endParaRPr lang="pt-BR" sz="1600"/>
        </a:p>
      </dgm:t>
    </dgm:pt>
    <dgm:pt modelId="{9B1F6A3C-96A7-4D4F-AA4A-3BCE242B0D7E}" type="sibTrans" cxnId="{54FBC27B-A6D2-41F2-BF02-60CD1C5D8B9C}">
      <dgm:prSet/>
      <dgm:spPr/>
      <dgm:t>
        <a:bodyPr/>
        <a:lstStyle/>
        <a:p>
          <a:endParaRPr lang="pt-BR" sz="1600"/>
        </a:p>
      </dgm:t>
    </dgm:pt>
    <dgm:pt modelId="{9A6BF8D2-34B9-41AF-9F99-D7D910D582B7}" type="pres">
      <dgm:prSet presAssocID="{A85B9999-7B18-433F-9FE1-7866B594D7E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9E1A88F-5654-4CE7-BBDA-0A4BBAAB83CE}" type="pres">
      <dgm:prSet presAssocID="{A85B9999-7B18-433F-9FE1-7866B594D7EB}" presName="outerBox" presStyleCnt="0"/>
      <dgm:spPr/>
    </dgm:pt>
    <dgm:pt modelId="{82419946-6247-4CB2-BC6C-3AAD5903DDAA}" type="pres">
      <dgm:prSet presAssocID="{A85B9999-7B18-433F-9FE1-7866B594D7EB}" presName="outerBoxParent" presStyleLbl="node1" presStyleIdx="0" presStyleCnt="3"/>
      <dgm:spPr/>
    </dgm:pt>
    <dgm:pt modelId="{8CC9AC74-2AE7-45A5-9651-2386D311A307}" type="pres">
      <dgm:prSet presAssocID="{A85B9999-7B18-433F-9FE1-7866B594D7EB}" presName="outerBoxChildren" presStyleCnt="0"/>
      <dgm:spPr/>
    </dgm:pt>
    <dgm:pt modelId="{17CFEF9A-5BFE-48EC-A7FF-0D4D46410584}" type="pres">
      <dgm:prSet presAssocID="{4D467780-AA9A-47E9-A5C8-6D3971E852A2}" presName="oChild" presStyleLbl="fgAcc1" presStyleIdx="0" presStyleCnt="13" custScaleX="114057" custScaleY="48466" custLinFactY="-12915" custLinFactNeighborX="-1331" custLinFactNeighborY="-100000">
        <dgm:presLayoutVars>
          <dgm:bulletEnabled val="1"/>
        </dgm:presLayoutVars>
      </dgm:prSet>
      <dgm:spPr/>
    </dgm:pt>
    <dgm:pt modelId="{1AEB6381-CE33-4D4B-83E7-FEA9CB6BB814}" type="pres">
      <dgm:prSet presAssocID="{37274FDF-E354-4852-A3C7-DA63279FB48B}" presName="outerSibTrans" presStyleCnt="0"/>
      <dgm:spPr/>
    </dgm:pt>
    <dgm:pt modelId="{1350CC1F-BB0A-412E-BC73-0FDB48866D10}" type="pres">
      <dgm:prSet presAssocID="{BB7B2B52-9095-4F20-BE9E-AD58F517F98E}" presName="oChild" presStyleLbl="fgAcc1" presStyleIdx="1" presStyleCnt="13" custScaleX="108546" custScaleY="48466" custLinFactY="-10997" custLinFactNeighborX="-2823" custLinFactNeighborY="-100000">
        <dgm:presLayoutVars>
          <dgm:bulletEnabled val="1"/>
        </dgm:presLayoutVars>
      </dgm:prSet>
      <dgm:spPr/>
    </dgm:pt>
    <dgm:pt modelId="{DB9CA6A0-036E-4C65-B833-773A310CF203}" type="pres">
      <dgm:prSet presAssocID="{E4ABA416-D3A5-4FAD-8930-A6FF166C8F9C}" presName="outerSibTrans" presStyleCnt="0"/>
      <dgm:spPr/>
    </dgm:pt>
    <dgm:pt modelId="{549324AC-9F40-4166-ACEE-3E13ECC95AE1}" type="pres">
      <dgm:prSet presAssocID="{A2213CC5-8F39-43AD-B92C-ADF16329548C}" presName="oChild" presStyleLbl="fgAcc1" presStyleIdx="2" presStyleCnt="13" custScaleX="114056" custLinFactY="-6023" custLinFactNeighborX="-2318" custLinFactNeighborY="-100000">
        <dgm:presLayoutVars>
          <dgm:bulletEnabled val="1"/>
        </dgm:presLayoutVars>
      </dgm:prSet>
      <dgm:spPr/>
    </dgm:pt>
    <dgm:pt modelId="{DA4B4D55-BD25-4CFD-85E4-5925EE75B6F3}" type="pres">
      <dgm:prSet presAssocID="{A85B9999-7B18-433F-9FE1-7866B594D7EB}" presName="middleBox" presStyleCnt="0"/>
      <dgm:spPr/>
    </dgm:pt>
    <dgm:pt modelId="{1504F825-D82B-4983-903D-A6ED8D689171}" type="pres">
      <dgm:prSet presAssocID="{A85B9999-7B18-433F-9FE1-7866B594D7EB}" presName="middleBoxParent" presStyleLbl="node1" presStyleIdx="1" presStyleCnt="3"/>
      <dgm:spPr/>
    </dgm:pt>
    <dgm:pt modelId="{BA7F1AF1-8FCA-4E00-BE6B-FADBB5C7EDEC}" type="pres">
      <dgm:prSet presAssocID="{A85B9999-7B18-433F-9FE1-7866B594D7EB}" presName="middleBoxChildren" presStyleCnt="0"/>
      <dgm:spPr/>
    </dgm:pt>
    <dgm:pt modelId="{C7DA1830-E2EE-4C42-9033-F431F82355B9}" type="pres">
      <dgm:prSet presAssocID="{D1A50B62-705B-44B2-AED6-2217A5241F0B}" presName="mChild" presStyleLbl="fgAcc1" presStyleIdx="3" presStyleCnt="13">
        <dgm:presLayoutVars>
          <dgm:bulletEnabled val="1"/>
        </dgm:presLayoutVars>
      </dgm:prSet>
      <dgm:spPr/>
    </dgm:pt>
    <dgm:pt modelId="{2417A7D1-982F-46DE-8052-3E24AF520FC1}" type="pres">
      <dgm:prSet presAssocID="{86BAD165-E4FD-43DF-A3A0-8A55709D2A4E}" presName="middleSibTrans" presStyleCnt="0"/>
      <dgm:spPr/>
    </dgm:pt>
    <dgm:pt modelId="{BD9C2299-93E7-4718-ABEF-E25114CE0B13}" type="pres">
      <dgm:prSet presAssocID="{DE17D9D7-5489-497B-A42F-A76F0E9F5255}" presName="mChild" presStyleLbl="fgAcc1" presStyleIdx="4" presStyleCnt="13">
        <dgm:presLayoutVars>
          <dgm:bulletEnabled val="1"/>
        </dgm:presLayoutVars>
      </dgm:prSet>
      <dgm:spPr/>
    </dgm:pt>
    <dgm:pt modelId="{6330CCAA-FFE1-4695-9468-14996A19CCAE}" type="pres">
      <dgm:prSet presAssocID="{9446EFA5-40F1-4AA3-9B92-050B65DE22F8}" presName="middleSibTrans" presStyleCnt="0"/>
      <dgm:spPr/>
    </dgm:pt>
    <dgm:pt modelId="{F26E120C-2CBD-4DD3-AF10-63F9988E82A0}" type="pres">
      <dgm:prSet presAssocID="{5B49015D-074A-44D8-8CCD-4F10AA399A15}" presName="mChild" presStyleLbl="fgAcc1" presStyleIdx="5" presStyleCnt="13">
        <dgm:presLayoutVars>
          <dgm:bulletEnabled val="1"/>
        </dgm:presLayoutVars>
      </dgm:prSet>
      <dgm:spPr/>
    </dgm:pt>
    <dgm:pt modelId="{2D5645EF-350E-4596-9B56-8568D568B18D}" type="pres">
      <dgm:prSet presAssocID="{9B1F6A3C-96A7-4D4F-AA4A-3BCE242B0D7E}" presName="middleSibTrans" presStyleCnt="0"/>
      <dgm:spPr/>
    </dgm:pt>
    <dgm:pt modelId="{8F82343A-2AE4-496B-8309-EC4DEA06D19F}" type="pres">
      <dgm:prSet presAssocID="{A50B5B65-24C3-4387-856C-1CB7F16F99FD}" presName="mChild" presStyleLbl="fgAcc1" presStyleIdx="6" presStyleCnt="13">
        <dgm:presLayoutVars>
          <dgm:bulletEnabled val="1"/>
        </dgm:presLayoutVars>
      </dgm:prSet>
      <dgm:spPr/>
    </dgm:pt>
    <dgm:pt modelId="{DA584C3D-138E-4915-B84B-C7BB842FED88}" type="pres">
      <dgm:prSet presAssocID="{414C6564-D018-48D7-BA76-A5FFA9E4F1DC}" presName="middleSibTrans" presStyleCnt="0"/>
      <dgm:spPr/>
    </dgm:pt>
    <dgm:pt modelId="{FCBBF173-7189-43F4-8FA2-D165EC9445CB}" type="pres">
      <dgm:prSet presAssocID="{42A967A3-08D8-461A-B344-B890D0107D38}" presName="mChild" presStyleLbl="fgAcc1" presStyleIdx="7" presStyleCnt="13">
        <dgm:presLayoutVars>
          <dgm:bulletEnabled val="1"/>
        </dgm:presLayoutVars>
      </dgm:prSet>
      <dgm:spPr/>
    </dgm:pt>
    <dgm:pt modelId="{B4B61D00-4D24-49B1-9001-D06671E569EE}" type="pres">
      <dgm:prSet presAssocID="{018132BB-427F-4101-9EAB-01B001DF8114}" presName="middleSibTrans" presStyleCnt="0"/>
      <dgm:spPr/>
    </dgm:pt>
    <dgm:pt modelId="{3C2AFC08-CABB-4D51-AC8D-DF899FEA645D}" type="pres">
      <dgm:prSet presAssocID="{8BFF7757-94CD-4124-84AB-97F7962C5074}" presName="mChild" presStyleLbl="fgAcc1" presStyleIdx="8" presStyleCnt="13">
        <dgm:presLayoutVars>
          <dgm:bulletEnabled val="1"/>
        </dgm:presLayoutVars>
      </dgm:prSet>
      <dgm:spPr/>
    </dgm:pt>
    <dgm:pt modelId="{5241A05D-E237-48E9-8E77-8BC1A531C698}" type="pres">
      <dgm:prSet presAssocID="{A85B9999-7B18-433F-9FE1-7866B594D7EB}" presName="centerBox" presStyleCnt="0"/>
      <dgm:spPr/>
    </dgm:pt>
    <dgm:pt modelId="{572C5273-53FC-4575-BC54-1A5939FC765C}" type="pres">
      <dgm:prSet presAssocID="{A85B9999-7B18-433F-9FE1-7866B594D7EB}" presName="centerBoxParent" presStyleLbl="node1" presStyleIdx="2" presStyleCnt="3"/>
      <dgm:spPr/>
    </dgm:pt>
    <dgm:pt modelId="{74E35C6B-0DD4-4BE6-8959-B59985062674}" type="pres">
      <dgm:prSet presAssocID="{A85B9999-7B18-433F-9FE1-7866B594D7EB}" presName="centerBoxChildren" presStyleCnt="0"/>
      <dgm:spPr/>
    </dgm:pt>
    <dgm:pt modelId="{28DD2A1B-5D57-4DCE-8225-91471D177899}" type="pres">
      <dgm:prSet presAssocID="{4D55594A-0E7F-401F-BFBC-287CE11E5002}" presName="cChild" presStyleLbl="fgAcc1" presStyleIdx="9" presStyleCnt="13">
        <dgm:presLayoutVars>
          <dgm:bulletEnabled val="1"/>
        </dgm:presLayoutVars>
      </dgm:prSet>
      <dgm:spPr/>
    </dgm:pt>
    <dgm:pt modelId="{DB7570ED-B815-40D0-91C6-2819B7371B08}" type="pres">
      <dgm:prSet presAssocID="{EAE030EA-C2DC-484E-9FA6-F1750C44381C}" presName="centerSibTrans" presStyleCnt="0"/>
      <dgm:spPr/>
    </dgm:pt>
    <dgm:pt modelId="{8D964962-C81F-4D59-8F57-2F0F5C1AB1AF}" type="pres">
      <dgm:prSet presAssocID="{25A01A74-EB43-4BEA-AC4D-1A03CD251B6E}" presName="cChild" presStyleLbl="fgAcc1" presStyleIdx="10" presStyleCnt="13">
        <dgm:presLayoutVars>
          <dgm:bulletEnabled val="1"/>
        </dgm:presLayoutVars>
      </dgm:prSet>
      <dgm:spPr/>
    </dgm:pt>
    <dgm:pt modelId="{65343585-7DC8-4570-8961-D735E9BA60CC}" type="pres">
      <dgm:prSet presAssocID="{EBDA238A-1EAF-48CA-B453-69751F6EBFCC}" presName="centerSibTrans" presStyleCnt="0"/>
      <dgm:spPr/>
    </dgm:pt>
    <dgm:pt modelId="{328946A6-ADF6-4675-AF5F-F65CD1124E1A}" type="pres">
      <dgm:prSet presAssocID="{65E4B664-0C23-4E79-9807-5D795EA01EE9}" presName="cChild" presStyleLbl="fgAcc1" presStyleIdx="11" presStyleCnt="13">
        <dgm:presLayoutVars>
          <dgm:bulletEnabled val="1"/>
        </dgm:presLayoutVars>
      </dgm:prSet>
      <dgm:spPr/>
    </dgm:pt>
    <dgm:pt modelId="{151B45CC-E777-4F6B-A3C8-217B0BC62575}" type="pres">
      <dgm:prSet presAssocID="{23CF4B54-59CF-42BC-98E1-65910FE0A592}" presName="centerSibTrans" presStyleCnt="0"/>
      <dgm:spPr/>
    </dgm:pt>
    <dgm:pt modelId="{81F3AA10-18B6-4C33-AE94-BB1AFCE1B2A9}" type="pres">
      <dgm:prSet presAssocID="{D08B30FB-C90F-462F-9097-2C51B09EE663}" presName="cChild" presStyleLbl="fgAcc1" presStyleIdx="12" presStyleCnt="13">
        <dgm:presLayoutVars>
          <dgm:bulletEnabled val="1"/>
        </dgm:presLayoutVars>
      </dgm:prSet>
      <dgm:spPr/>
    </dgm:pt>
  </dgm:ptLst>
  <dgm:cxnLst>
    <dgm:cxn modelId="{15EACE28-8BC0-43D8-A849-DFD686436C94}" srcId="{7D183282-5EA0-4D18-A015-B5DCAA69C52F}" destId="{DE17D9D7-5489-497B-A42F-A76F0E9F5255}" srcOrd="1" destOrd="0" parTransId="{581F8D0A-CF6C-4355-B68C-552B7A2A0D2C}" sibTransId="{9446EFA5-40F1-4AA3-9B92-050B65DE22F8}"/>
    <dgm:cxn modelId="{79D67629-D4B6-44EA-B8A3-DF764452F904}" srcId="{7D183282-5EA0-4D18-A015-B5DCAA69C52F}" destId="{8BFF7757-94CD-4124-84AB-97F7962C5074}" srcOrd="5" destOrd="0" parTransId="{5A43D16E-8B7D-42CC-9A74-1F1AE75D33BF}" sibTransId="{C8958A57-3220-4034-9607-4241A8C44DD3}"/>
    <dgm:cxn modelId="{9A0A9C30-6F9F-403D-AAED-70301E3349D2}" type="presOf" srcId="{42A967A3-08D8-461A-B344-B890D0107D38}" destId="{FCBBF173-7189-43F4-8FA2-D165EC9445CB}" srcOrd="0" destOrd="0" presId="urn:microsoft.com/office/officeart/2005/8/layout/target2"/>
    <dgm:cxn modelId="{A5C2683E-7002-4CB2-A5ED-43504E2DFE50}" type="presOf" srcId="{D1A50B62-705B-44B2-AED6-2217A5241F0B}" destId="{C7DA1830-E2EE-4C42-9033-F431F82355B9}" srcOrd="0" destOrd="0" presId="urn:microsoft.com/office/officeart/2005/8/layout/target2"/>
    <dgm:cxn modelId="{1FFFFD3F-49C6-48E4-9C96-007D7FD37DA5}" srcId="{4E4C7E4A-B1CA-48F0-BA8D-150CC9497CC8}" destId="{D08B30FB-C90F-462F-9097-2C51B09EE663}" srcOrd="3" destOrd="0" parTransId="{FF8AD6B4-0F87-4A87-9F71-7D29094D8110}" sibTransId="{90D78AC2-5767-4CC0-8943-825CEA6D4174}"/>
    <dgm:cxn modelId="{469D9060-410F-4FF8-9EE2-EB4D745F37FF}" type="presOf" srcId="{4D467780-AA9A-47E9-A5C8-6D3971E852A2}" destId="{17CFEF9A-5BFE-48EC-A7FF-0D4D46410584}" srcOrd="0" destOrd="0" presId="urn:microsoft.com/office/officeart/2005/8/layout/target2"/>
    <dgm:cxn modelId="{3E207D42-8A32-4D03-B8B1-25B9CB8FD941}" srcId="{4E4C7E4A-B1CA-48F0-BA8D-150CC9497CC8}" destId="{65E4B664-0C23-4E79-9807-5D795EA01EE9}" srcOrd="2" destOrd="0" parTransId="{317F0ED1-EDE4-420A-99D6-E44A03CBA01C}" sibTransId="{23CF4B54-59CF-42BC-98E1-65910FE0A592}"/>
    <dgm:cxn modelId="{93549D65-E20F-4307-B3F6-D36E4D2DD77D}" srcId="{4E4C7E4A-B1CA-48F0-BA8D-150CC9497CC8}" destId="{4D55594A-0E7F-401F-BFBC-287CE11E5002}" srcOrd="0" destOrd="0" parTransId="{0C6FE890-1F38-4170-86BA-364AD747B97E}" sibTransId="{EAE030EA-C2DC-484E-9FA6-F1750C44381C}"/>
    <dgm:cxn modelId="{87FC7C6A-0DEA-4C36-88B7-F7E02182145B}" type="presOf" srcId="{D08B30FB-C90F-462F-9097-2C51B09EE663}" destId="{81F3AA10-18B6-4C33-AE94-BB1AFCE1B2A9}" srcOrd="0" destOrd="0" presId="urn:microsoft.com/office/officeart/2005/8/layout/target2"/>
    <dgm:cxn modelId="{5A538D6D-5C92-439A-9BAC-A38F44305266}" type="presOf" srcId="{7D183282-5EA0-4D18-A015-B5DCAA69C52F}" destId="{1504F825-D82B-4983-903D-A6ED8D689171}" srcOrd="0" destOrd="0" presId="urn:microsoft.com/office/officeart/2005/8/layout/target2"/>
    <dgm:cxn modelId="{C6AE4D6E-C3EC-4D19-9439-1C6B4DDB65BB}" srcId="{A85B9999-7B18-433F-9FE1-7866B594D7EB}" destId="{E5D8807E-FA0D-414A-AA98-9E76140606E2}" srcOrd="3" destOrd="0" parTransId="{CADE52B0-BE2E-4A9B-ABC1-E834B7FA2EF6}" sibTransId="{79F31D73-5ACE-4D85-B314-212773200A3C}"/>
    <dgm:cxn modelId="{C06AA64E-6267-44A1-9047-FBCDCE2172A3}" type="presOf" srcId="{BB7B2B52-9095-4F20-BE9E-AD58F517F98E}" destId="{1350CC1F-BB0A-412E-BC73-0FDB48866D10}" srcOrd="0" destOrd="0" presId="urn:microsoft.com/office/officeart/2005/8/layout/target2"/>
    <dgm:cxn modelId="{FF007353-A13A-4CBB-B129-4829EA983061}" type="presOf" srcId="{A85B9999-7B18-433F-9FE1-7866B594D7EB}" destId="{9A6BF8D2-34B9-41AF-9F99-D7D910D582B7}" srcOrd="0" destOrd="0" presId="urn:microsoft.com/office/officeart/2005/8/layout/target2"/>
    <dgm:cxn modelId="{5045E774-F1C1-4501-AAA0-1AEB4A36FBA3}" srcId="{77C526EA-9FEC-4CC9-A35A-ACDDD552ABD3}" destId="{A2213CC5-8F39-43AD-B92C-ADF16329548C}" srcOrd="2" destOrd="0" parTransId="{11AA2557-810C-4924-8FE2-D874688107C4}" sibTransId="{356783E6-E23D-4323-A314-F98E6477AAC2}"/>
    <dgm:cxn modelId="{17558075-16C6-46F2-9639-18CC7A984DBF}" srcId="{77C526EA-9FEC-4CC9-A35A-ACDDD552ABD3}" destId="{BB7B2B52-9095-4F20-BE9E-AD58F517F98E}" srcOrd="1" destOrd="0" parTransId="{DC052A6C-FFAE-4B56-A97B-34A0270C322C}" sibTransId="{E4ABA416-D3A5-4FAD-8930-A6FF166C8F9C}"/>
    <dgm:cxn modelId="{843CAA79-DECB-46FD-B534-B38F8AF397EC}" srcId="{A85B9999-7B18-433F-9FE1-7866B594D7EB}" destId="{77C526EA-9FEC-4CC9-A35A-ACDDD552ABD3}" srcOrd="0" destOrd="0" parTransId="{1D1E93EE-0D21-4CB7-8D46-591C60C150D0}" sibTransId="{3FADF20E-CD9B-4764-880E-CDD1C0873611}"/>
    <dgm:cxn modelId="{73F3997B-1E23-4289-BFE4-7E0EDF5CE4DD}" type="presOf" srcId="{A50B5B65-24C3-4387-856C-1CB7F16F99FD}" destId="{8F82343A-2AE4-496B-8309-EC4DEA06D19F}" srcOrd="0" destOrd="0" presId="urn:microsoft.com/office/officeart/2005/8/layout/target2"/>
    <dgm:cxn modelId="{54FBC27B-A6D2-41F2-BF02-60CD1C5D8B9C}" srcId="{7D183282-5EA0-4D18-A015-B5DCAA69C52F}" destId="{5B49015D-074A-44D8-8CCD-4F10AA399A15}" srcOrd="2" destOrd="0" parTransId="{9DF453B7-0B5C-4A69-9F86-4DDC75BCCFB8}" sibTransId="{9B1F6A3C-96A7-4D4F-AA4A-3BCE242B0D7E}"/>
    <dgm:cxn modelId="{50D3667E-B866-47C3-81E7-DB15C2613EDA}" srcId="{7D183282-5EA0-4D18-A015-B5DCAA69C52F}" destId="{D1A50B62-705B-44B2-AED6-2217A5241F0B}" srcOrd="0" destOrd="0" parTransId="{4820AE27-1F14-42D0-B9E6-9AB2B863582E}" sibTransId="{86BAD165-E4FD-43DF-A3A0-8A55709D2A4E}"/>
    <dgm:cxn modelId="{2E606D8C-772C-4A75-B2F3-5A2E816B67CA}" srcId="{7D183282-5EA0-4D18-A015-B5DCAA69C52F}" destId="{A50B5B65-24C3-4387-856C-1CB7F16F99FD}" srcOrd="3" destOrd="0" parTransId="{ED95771C-3196-4F9A-BC2C-E274D10E79FF}" sibTransId="{414C6564-D018-48D7-BA76-A5FFA9E4F1DC}"/>
    <dgm:cxn modelId="{5A5E4691-2546-484C-9C07-209EABF336C2}" type="presOf" srcId="{DE17D9D7-5489-497B-A42F-A76F0E9F5255}" destId="{BD9C2299-93E7-4718-ABEF-E25114CE0B13}" srcOrd="0" destOrd="0" presId="urn:microsoft.com/office/officeart/2005/8/layout/target2"/>
    <dgm:cxn modelId="{6F0A6CA2-1E61-41D0-842D-56C8B4F176A3}" type="presOf" srcId="{5B49015D-074A-44D8-8CCD-4F10AA399A15}" destId="{F26E120C-2CBD-4DD3-AF10-63F9988E82A0}" srcOrd="0" destOrd="0" presId="urn:microsoft.com/office/officeart/2005/8/layout/target2"/>
    <dgm:cxn modelId="{5A7E14A6-0370-4D43-8003-CB5A21FD8FF9}" type="presOf" srcId="{4D55594A-0E7F-401F-BFBC-287CE11E5002}" destId="{28DD2A1B-5D57-4DCE-8225-91471D177899}" srcOrd="0" destOrd="0" presId="urn:microsoft.com/office/officeart/2005/8/layout/target2"/>
    <dgm:cxn modelId="{DF8E38A9-45EE-42C1-95DE-1B289B9337C0}" srcId="{77C526EA-9FEC-4CC9-A35A-ACDDD552ABD3}" destId="{4D467780-AA9A-47E9-A5C8-6D3971E852A2}" srcOrd="0" destOrd="0" parTransId="{30A43A95-1753-4131-BB50-6BEBA4A59D82}" sibTransId="{37274FDF-E354-4852-A3C7-DA63279FB48B}"/>
    <dgm:cxn modelId="{F8D5C6B3-0E8D-4546-86AE-B37ED959190A}" type="presOf" srcId="{A2213CC5-8F39-43AD-B92C-ADF16329548C}" destId="{549324AC-9F40-4166-ACEE-3E13ECC95AE1}" srcOrd="0" destOrd="0" presId="urn:microsoft.com/office/officeart/2005/8/layout/target2"/>
    <dgm:cxn modelId="{9B3B51BB-BCDE-4223-9475-F1FA7472F0E4}" srcId="{A85B9999-7B18-433F-9FE1-7866B594D7EB}" destId="{4E4C7E4A-B1CA-48F0-BA8D-150CC9497CC8}" srcOrd="2" destOrd="0" parTransId="{79D75670-A1A1-40EB-BC44-C851334B9B7A}" sibTransId="{3C0B54E2-68B7-4D7E-8815-4FAF4BB8FB69}"/>
    <dgm:cxn modelId="{9ADB42C3-C281-4E6E-BB1A-F79E4A414EAB}" type="presOf" srcId="{65E4B664-0C23-4E79-9807-5D795EA01EE9}" destId="{328946A6-ADF6-4675-AF5F-F65CD1124E1A}" srcOrd="0" destOrd="0" presId="urn:microsoft.com/office/officeart/2005/8/layout/target2"/>
    <dgm:cxn modelId="{F7960AC6-4899-4BA9-A667-B572BE69C386}" srcId="{4E4C7E4A-B1CA-48F0-BA8D-150CC9497CC8}" destId="{25A01A74-EB43-4BEA-AC4D-1A03CD251B6E}" srcOrd="1" destOrd="0" parTransId="{F3CAC7CC-4F4C-490F-985E-7B9707D907BC}" sibTransId="{EBDA238A-1EAF-48CA-B453-69751F6EBFCC}"/>
    <dgm:cxn modelId="{BE2B30C7-112B-42A7-B0C6-2BF6D052DB0E}" srcId="{7D183282-5EA0-4D18-A015-B5DCAA69C52F}" destId="{42A967A3-08D8-461A-B344-B890D0107D38}" srcOrd="4" destOrd="0" parTransId="{5E043553-4E19-429E-9650-BF64C62791B7}" sibTransId="{018132BB-427F-4101-9EAB-01B001DF8114}"/>
    <dgm:cxn modelId="{99EDA2CC-CA70-437E-A6DE-108CD99BB79E}" srcId="{A85B9999-7B18-433F-9FE1-7866B594D7EB}" destId="{7D183282-5EA0-4D18-A015-B5DCAA69C52F}" srcOrd="1" destOrd="0" parTransId="{35584C7F-891C-4111-BB52-DDFB3E455873}" sibTransId="{6B7951A4-A912-42EB-B2E2-0396AA024672}"/>
    <dgm:cxn modelId="{1252DDD0-81EF-4DD9-B54B-A3AC48E99017}" type="presOf" srcId="{25A01A74-EB43-4BEA-AC4D-1A03CD251B6E}" destId="{8D964962-C81F-4D59-8F57-2F0F5C1AB1AF}" srcOrd="0" destOrd="0" presId="urn:microsoft.com/office/officeart/2005/8/layout/target2"/>
    <dgm:cxn modelId="{C1BB91D2-74B6-414C-AE0C-7BEE9A5EDDE8}" type="presOf" srcId="{77C526EA-9FEC-4CC9-A35A-ACDDD552ABD3}" destId="{82419946-6247-4CB2-BC6C-3AAD5903DDAA}" srcOrd="0" destOrd="0" presId="urn:microsoft.com/office/officeart/2005/8/layout/target2"/>
    <dgm:cxn modelId="{26482BDC-3633-4525-9599-6BB76D637317}" type="presOf" srcId="{8BFF7757-94CD-4124-84AB-97F7962C5074}" destId="{3C2AFC08-CABB-4D51-AC8D-DF899FEA645D}" srcOrd="0" destOrd="0" presId="urn:microsoft.com/office/officeart/2005/8/layout/target2"/>
    <dgm:cxn modelId="{F56655F1-2E2B-44FC-B153-D61E4DF7C7F8}" type="presOf" srcId="{4E4C7E4A-B1CA-48F0-BA8D-150CC9497CC8}" destId="{572C5273-53FC-4575-BC54-1A5939FC765C}" srcOrd="0" destOrd="0" presId="urn:microsoft.com/office/officeart/2005/8/layout/target2"/>
    <dgm:cxn modelId="{011D6255-43ED-4E1D-9D24-5B623C4B4F6D}" type="presParOf" srcId="{9A6BF8D2-34B9-41AF-9F99-D7D910D582B7}" destId="{D9E1A88F-5654-4CE7-BBDA-0A4BBAAB83CE}" srcOrd="0" destOrd="0" presId="urn:microsoft.com/office/officeart/2005/8/layout/target2"/>
    <dgm:cxn modelId="{0DD10164-461E-479F-85F8-75C463471728}" type="presParOf" srcId="{D9E1A88F-5654-4CE7-BBDA-0A4BBAAB83CE}" destId="{82419946-6247-4CB2-BC6C-3AAD5903DDAA}" srcOrd="0" destOrd="0" presId="urn:microsoft.com/office/officeart/2005/8/layout/target2"/>
    <dgm:cxn modelId="{9DF2993C-AF0A-4EA1-9E95-78D3F2C3E5FC}" type="presParOf" srcId="{D9E1A88F-5654-4CE7-BBDA-0A4BBAAB83CE}" destId="{8CC9AC74-2AE7-45A5-9651-2386D311A307}" srcOrd="1" destOrd="0" presId="urn:microsoft.com/office/officeart/2005/8/layout/target2"/>
    <dgm:cxn modelId="{3F492C50-42D0-46A7-83A4-EB38F7035B6D}" type="presParOf" srcId="{8CC9AC74-2AE7-45A5-9651-2386D311A307}" destId="{17CFEF9A-5BFE-48EC-A7FF-0D4D46410584}" srcOrd="0" destOrd="0" presId="urn:microsoft.com/office/officeart/2005/8/layout/target2"/>
    <dgm:cxn modelId="{A0E7EA62-B469-4337-B782-809EA31725E1}" type="presParOf" srcId="{8CC9AC74-2AE7-45A5-9651-2386D311A307}" destId="{1AEB6381-CE33-4D4B-83E7-FEA9CB6BB814}" srcOrd="1" destOrd="0" presId="urn:microsoft.com/office/officeart/2005/8/layout/target2"/>
    <dgm:cxn modelId="{8D5E1BB8-BB4F-4759-B174-03B64FD155F1}" type="presParOf" srcId="{8CC9AC74-2AE7-45A5-9651-2386D311A307}" destId="{1350CC1F-BB0A-412E-BC73-0FDB48866D10}" srcOrd="2" destOrd="0" presId="urn:microsoft.com/office/officeart/2005/8/layout/target2"/>
    <dgm:cxn modelId="{9D89B47C-66CC-4D5E-BBF9-D48D6BDB830D}" type="presParOf" srcId="{8CC9AC74-2AE7-45A5-9651-2386D311A307}" destId="{DB9CA6A0-036E-4C65-B833-773A310CF203}" srcOrd="3" destOrd="0" presId="urn:microsoft.com/office/officeart/2005/8/layout/target2"/>
    <dgm:cxn modelId="{37E541EF-A855-4DEC-8DB7-6A46B0EB77F8}" type="presParOf" srcId="{8CC9AC74-2AE7-45A5-9651-2386D311A307}" destId="{549324AC-9F40-4166-ACEE-3E13ECC95AE1}" srcOrd="4" destOrd="0" presId="urn:microsoft.com/office/officeart/2005/8/layout/target2"/>
    <dgm:cxn modelId="{A05BA480-CA9F-4A8F-9B95-9711267B2A40}" type="presParOf" srcId="{9A6BF8D2-34B9-41AF-9F99-D7D910D582B7}" destId="{DA4B4D55-BD25-4CFD-85E4-5925EE75B6F3}" srcOrd="1" destOrd="0" presId="urn:microsoft.com/office/officeart/2005/8/layout/target2"/>
    <dgm:cxn modelId="{E932DAEA-390B-4FB9-9CEE-70DB66E891CA}" type="presParOf" srcId="{DA4B4D55-BD25-4CFD-85E4-5925EE75B6F3}" destId="{1504F825-D82B-4983-903D-A6ED8D689171}" srcOrd="0" destOrd="0" presId="urn:microsoft.com/office/officeart/2005/8/layout/target2"/>
    <dgm:cxn modelId="{5E638639-D296-413B-96AF-B224C5063E13}" type="presParOf" srcId="{DA4B4D55-BD25-4CFD-85E4-5925EE75B6F3}" destId="{BA7F1AF1-8FCA-4E00-BE6B-FADBB5C7EDEC}" srcOrd="1" destOrd="0" presId="urn:microsoft.com/office/officeart/2005/8/layout/target2"/>
    <dgm:cxn modelId="{9F4D1914-7AC4-417F-BB11-991C6738E221}" type="presParOf" srcId="{BA7F1AF1-8FCA-4E00-BE6B-FADBB5C7EDEC}" destId="{C7DA1830-E2EE-4C42-9033-F431F82355B9}" srcOrd="0" destOrd="0" presId="urn:microsoft.com/office/officeart/2005/8/layout/target2"/>
    <dgm:cxn modelId="{7F4FE155-2558-42F5-88B3-CE51A71D1F01}" type="presParOf" srcId="{BA7F1AF1-8FCA-4E00-BE6B-FADBB5C7EDEC}" destId="{2417A7D1-982F-46DE-8052-3E24AF520FC1}" srcOrd="1" destOrd="0" presId="urn:microsoft.com/office/officeart/2005/8/layout/target2"/>
    <dgm:cxn modelId="{53421F66-F1D0-48D4-AFED-1A87724B9D08}" type="presParOf" srcId="{BA7F1AF1-8FCA-4E00-BE6B-FADBB5C7EDEC}" destId="{BD9C2299-93E7-4718-ABEF-E25114CE0B13}" srcOrd="2" destOrd="0" presId="urn:microsoft.com/office/officeart/2005/8/layout/target2"/>
    <dgm:cxn modelId="{FAF6FCB6-CE65-4319-A7B5-627DC07A898B}" type="presParOf" srcId="{BA7F1AF1-8FCA-4E00-BE6B-FADBB5C7EDEC}" destId="{6330CCAA-FFE1-4695-9468-14996A19CCAE}" srcOrd="3" destOrd="0" presId="urn:microsoft.com/office/officeart/2005/8/layout/target2"/>
    <dgm:cxn modelId="{0B161E9A-4C42-435E-9632-BF89F75849C9}" type="presParOf" srcId="{BA7F1AF1-8FCA-4E00-BE6B-FADBB5C7EDEC}" destId="{F26E120C-2CBD-4DD3-AF10-63F9988E82A0}" srcOrd="4" destOrd="0" presId="urn:microsoft.com/office/officeart/2005/8/layout/target2"/>
    <dgm:cxn modelId="{AE27D9FB-55E9-45F3-93A7-3C4245D70E83}" type="presParOf" srcId="{BA7F1AF1-8FCA-4E00-BE6B-FADBB5C7EDEC}" destId="{2D5645EF-350E-4596-9B56-8568D568B18D}" srcOrd="5" destOrd="0" presId="urn:microsoft.com/office/officeart/2005/8/layout/target2"/>
    <dgm:cxn modelId="{0C57DC9F-1EFF-43F4-ABFD-D77D4F3AA5E5}" type="presParOf" srcId="{BA7F1AF1-8FCA-4E00-BE6B-FADBB5C7EDEC}" destId="{8F82343A-2AE4-496B-8309-EC4DEA06D19F}" srcOrd="6" destOrd="0" presId="urn:microsoft.com/office/officeart/2005/8/layout/target2"/>
    <dgm:cxn modelId="{E466BC79-416C-4B94-AF1F-8AE1F74540DE}" type="presParOf" srcId="{BA7F1AF1-8FCA-4E00-BE6B-FADBB5C7EDEC}" destId="{DA584C3D-138E-4915-B84B-C7BB842FED88}" srcOrd="7" destOrd="0" presId="urn:microsoft.com/office/officeart/2005/8/layout/target2"/>
    <dgm:cxn modelId="{E1D384DD-8824-4E87-B81F-727CADAA25A6}" type="presParOf" srcId="{BA7F1AF1-8FCA-4E00-BE6B-FADBB5C7EDEC}" destId="{FCBBF173-7189-43F4-8FA2-D165EC9445CB}" srcOrd="8" destOrd="0" presId="urn:microsoft.com/office/officeart/2005/8/layout/target2"/>
    <dgm:cxn modelId="{EEB0AB3F-C124-4759-A93A-ADEE2AE7B69C}" type="presParOf" srcId="{BA7F1AF1-8FCA-4E00-BE6B-FADBB5C7EDEC}" destId="{B4B61D00-4D24-49B1-9001-D06671E569EE}" srcOrd="9" destOrd="0" presId="urn:microsoft.com/office/officeart/2005/8/layout/target2"/>
    <dgm:cxn modelId="{1D5CD33C-FA0B-41D0-B837-AFFD50B42A71}" type="presParOf" srcId="{BA7F1AF1-8FCA-4E00-BE6B-FADBB5C7EDEC}" destId="{3C2AFC08-CABB-4D51-AC8D-DF899FEA645D}" srcOrd="10" destOrd="0" presId="urn:microsoft.com/office/officeart/2005/8/layout/target2"/>
    <dgm:cxn modelId="{B42E47DB-2B49-413B-BF4A-EEED5797ED96}" type="presParOf" srcId="{9A6BF8D2-34B9-41AF-9F99-D7D910D582B7}" destId="{5241A05D-E237-48E9-8E77-8BC1A531C698}" srcOrd="2" destOrd="0" presId="urn:microsoft.com/office/officeart/2005/8/layout/target2"/>
    <dgm:cxn modelId="{73DBB21C-EF6A-463C-8BFC-7F2589CE9E39}" type="presParOf" srcId="{5241A05D-E237-48E9-8E77-8BC1A531C698}" destId="{572C5273-53FC-4575-BC54-1A5939FC765C}" srcOrd="0" destOrd="0" presId="urn:microsoft.com/office/officeart/2005/8/layout/target2"/>
    <dgm:cxn modelId="{33C516CD-BE87-4DBA-83D5-F18C9A342C94}" type="presParOf" srcId="{5241A05D-E237-48E9-8E77-8BC1A531C698}" destId="{74E35C6B-0DD4-4BE6-8959-B59985062674}" srcOrd="1" destOrd="0" presId="urn:microsoft.com/office/officeart/2005/8/layout/target2"/>
    <dgm:cxn modelId="{4A85AB16-30D9-4717-9595-A8256959BBE9}" type="presParOf" srcId="{74E35C6B-0DD4-4BE6-8959-B59985062674}" destId="{28DD2A1B-5D57-4DCE-8225-91471D177899}" srcOrd="0" destOrd="0" presId="urn:microsoft.com/office/officeart/2005/8/layout/target2"/>
    <dgm:cxn modelId="{40EA4B57-A05E-4D9F-BACA-F8048ADDAA4E}" type="presParOf" srcId="{74E35C6B-0DD4-4BE6-8959-B59985062674}" destId="{DB7570ED-B815-40D0-91C6-2819B7371B08}" srcOrd="1" destOrd="0" presId="urn:microsoft.com/office/officeart/2005/8/layout/target2"/>
    <dgm:cxn modelId="{D55FFB3E-2774-4F53-97F2-903526BB2267}" type="presParOf" srcId="{74E35C6B-0DD4-4BE6-8959-B59985062674}" destId="{8D964962-C81F-4D59-8F57-2F0F5C1AB1AF}" srcOrd="2" destOrd="0" presId="urn:microsoft.com/office/officeart/2005/8/layout/target2"/>
    <dgm:cxn modelId="{B797A937-B067-4F36-89A5-EB44F195AB9C}" type="presParOf" srcId="{74E35C6B-0DD4-4BE6-8959-B59985062674}" destId="{65343585-7DC8-4570-8961-D735E9BA60CC}" srcOrd="3" destOrd="0" presId="urn:microsoft.com/office/officeart/2005/8/layout/target2"/>
    <dgm:cxn modelId="{3CC81E7C-4D03-416F-A80A-5FE90AA4D7BA}" type="presParOf" srcId="{74E35C6B-0DD4-4BE6-8959-B59985062674}" destId="{328946A6-ADF6-4675-AF5F-F65CD1124E1A}" srcOrd="4" destOrd="0" presId="urn:microsoft.com/office/officeart/2005/8/layout/target2"/>
    <dgm:cxn modelId="{142D1A1A-1978-4236-8A1C-5506691D3E74}" type="presParOf" srcId="{74E35C6B-0DD4-4BE6-8959-B59985062674}" destId="{151B45CC-E777-4F6B-A3C8-217B0BC62575}" srcOrd="5" destOrd="0" presId="urn:microsoft.com/office/officeart/2005/8/layout/target2"/>
    <dgm:cxn modelId="{363333C1-67FA-4D0C-9CA0-99E72C47983C}" type="presParOf" srcId="{74E35C6B-0DD4-4BE6-8959-B59985062674}" destId="{81F3AA10-18B6-4C33-AE94-BB1AFCE1B2A9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0C57D6-4635-4422-B72B-6A0978D16526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9D9E963-2D87-4153-84C0-C544221ED9F8}">
      <dgm:prSet phldrT="[Texto]"/>
      <dgm:spPr/>
      <dgm:t>
        <a:bodyPr/>
        <a:lstStyle/>
        <a:p>
          <a:r>
            <a:rPr lang="pt-BR" dirty="0"/>
            <a:t>Capacidade </a:t>
          </a:r>
        </a:p>
      </dgm:t>
    </dgm:pt>
    <dgm:pt modelId="{3CED8966-5662-4B22-8767-2D022B2B0228}" type="parTrans" cxnId="{92C6D4F5-D270-47AB-A0A9-A889A4312C13}">
      <dgm:prSet/>
      <dgm:spPr/>
      <dgm:t>
        <a:bodyPr/>
        <a:lstStyle/>
        <a:p>
          <a:endParaRPr lang="pt-BR"/>
        </a:p>
      </dgm:t>
    </dgm:pt>
    <dgm:pt modelId="{2D92F3C4-F244-4AEF-9A83-46B506031231}" type="sibTrans" cxnId="{92C6D4F5-D270-47AB-A0A9-A889A4312C13}">
      <dgm:prSet/>
      <dgm:spPr/>
      <dgm:t>
        <a:bodyPr/>
        <a:lstStyle/>
        <a:p>
          <a:endParaRPr lang="pt-BR"/>
        </a:p>
      </dgm:t>
    </dgm:pt>
    <dgm:pt modelId="{F4D16733-4EDB-470F-91B8-CBA3B062E298}">
      <dgm:prSet phldrT="[Texto]"/>
      <dgm:spPr/>
      <dgm:t>
        <a:bodyPr/>
        <a:lstStyle/>
        <a:p>
          <a:r>
            <a:rPr lang="pt-BR" dirty="0"/>
            <a:t>Formação </a:t>
          </a:r>
        </a:p>
      </dgm:t>
    </dgm:pt>
    <dgm:pt modelId="{791245BF-9A26-41CC-BC99-2898B711BE25}" type="parTrans" cxnId="{51BC1166-7888-4383-9A82-383389EAC528}">
      <dgm:prSet/>
      <dgm:spPr/>
      <dgm:t>
        <a:bodyPr/>
        <a:lstStyle/>
        <a:p>
          <a:endParaRPr lang="pt-BR"/>
        </a:p>
      </dgm:t>
    </dgm:pt>
    <dgm:pt modelId="{F1CC79EB-05EB-4BB9-B17C-BB6E8F8A7EEF}" type="sibTrans" cxnId="{51BC1166-7888-4383-9A82-383389EAC528}">
      <dgm:prSet/>
      <dgm:spPr/>
      <dgm:t>
        <a:bodyPr/>
        <a:lstStyle/>
        <a:p>
          <a:endParaRPr lang="pt-BR"/>
        </a:p>
      </dgm:t>
    </dgm:pt>
    <dgm:pt modelId="{8181A945-362F-449C-8FC0-AEEF3E7E7056}">
      <dgm:prSet phldrT="[Texto]"/>
      <dgm:spPr/>
      <dgm:t>
        <a:bodyPr/>
        <a:lstStyle/>
        <a:p>
          <a:r>
            <a:rPr lang="pt-BR" dirty="0"/>
            <a:t>Qualificação </a:t>
          </a:r>
        </a:p>
      </dgm:t>
    </dgm:pt>
    <dgm:pt modelId="{89495B65-325D-4530-B098-6873C66D06E5}" type="parTrans" cxnId="{52EB9CD8-EE51-4611-9C75-BB09E3CC8389}">
      <dgm:prSet/>
      <dgm:spPr/>
      <dgm:t>
        <a:bodyPr/>
        <a:lstStyle/>
        <a:p>
          <a:endParaRPr lang="pt-BR"/>
        </a:p>
      </dgm:t>
    </dgm:pt>
    <dgm:pt modelId="{276352F6-E46F-49A8-A00E-12C313E4ACF1}" type="sibTrans" cxnId="{52EB9CD8-EE51-4611-9C75-BB09E3CC8389}">
      <dgm:prSet/>
      <dgm:spPr/>
      <dgm:t>
        <a:bodyPr/>
        <a:lstStyle/>
        <a:p>
          <a:endParaRPr lang="pt-BR"/>
        </a:p>
      </dgm:t>
    </dgm:pt>
    <dgm:pt modelId="{E0DCC5F8-7A52-4C3D-9C91-F71EF333607F}">
      <dgm:prSet phldrT="[Texto]"/>
      <dgm:spPr/>
      <dgm:t>
        <a:bodyPr/>
        <a:lstStyle/>
        <a:p>
          <a:r>
            <a:rPr lang="pt-BR" dirty="0"/>
            <a:t>Conhecimento </a:t>
          </a:r>
        </a:p>
      </dgm:t>
    </dgm:pt>
    <dgm:pt modelId="{3ABD2CEF-A6B0-4499-9396-EF8AF0FFEE66}" type="parTrans" cxnId="{43F56772-8E8C-449B-95E7-D4EC4E171403}">
      <dgm:prSet/>
      <dgm:spPr/>
      <dgm:t>
        <a:bodyPr/>
        <a:lstStyle/>
        <a:p>
          <a:endParaRPr lang="pt-BR"/>
        </a:p>
      </dgm:t>
    </dgm:pt>
    <dgm:pt modelId="{02018A6E-D16B-459C-9D3F-816658CC5395}" type="sibTrans" cxnId="{43F56772-8E8C-449B-95E7-D4EC4E171403}">
      <dgm:prSet/>
      <dgm:spPr/>
      <dgm:t>
        <a:bodyPr/>
        <a:lstStyle/>
        <a:p>
          <a:endParaRPr lang="pt-BR"/>
        </a:p>
      </dgm:t>
    </dgm:pt>
    <dgm:pt modelId="{236A62B9-B3F2-45FF-A790-486218224AE9}" type="pres">
      <dgm:prSet presAssocID="{470C57D6-4635-4422-B72B-6A0978D16526}" presName="cycle" presStyleCnt="0">
        <dgm:presLayoutVars>
          <dgm:dir/>
          <dgm:resizeHandles val="exact"/>
        </dgm:presLayoutVars>
      </dgm:prSet>
      <dgm:spPr/>
    </dgm:pt>
    <dgm:pt modelId="{A8EF120C-221F-4125-A850-B27D0F7C32F9}" type="pres">
      <dgm:prSet presAssocID="{C9D9E963-2D87-4153-84C0-C544221ED9F8}" presName="node" presStyleLbl="node1" presStyleIdx="0" presStyleCnt="4">
        <dgm:presLayoutVars>
          <dgm:bulletEnabled val="1"/>
        </dgm:presLayoutVars>
      </dgm:prSet>
      <dgm:spPr/>
    </dgm:pt>
    <dgm:pt modelId="{1A24302A-820F-4AC6-A708-160E3531143A}" type="pres">
      <dgm:prSet presAssocID="{C9D9E963-2D87-4153-84C0-C544221ED9F8}" presName="spNode" presStyleCnt="0"/>
      <dgm:spPr/>
    </dgm:pt>
    <dgm:pt modelId="{B67242AA-C514-4FEA-BCC8-A1A117CFB360}" type="pres">
      <dgm:prSet presAssocID="{2D92F3C4-F244-4AEF-9A83-46B506031231}" presName="sibTrans" presStyleLbl="sibTrans1D1" presStyleIdx="0" presStyleCnt="4"/>
      <dgm:spPr/>
    </dgm:pt>
    <dgm:pt modelId="{3A86AE08-0B0B-4F6D-81CA-C065260879C0}" type="pres">
      <dgm:prSet presAssocID="{F4D16733-4EDB-470F-91B8-CBA3B062E298}" presName="node" presStyleLbl="node1" presStyleIdx="1" presStyleCnt="4">
        <dgm:presLayoutVars>
          <dgm:bulletEnabled val="1"/>
        </dgm:presLayoutVars>
      </dgm:prSet>
      <dgm:spPr/>
    </dgm:pt>
    <dgm:pt modelId="{C69A0807-3255-4C5D-8314-6C2701F153EA}" type="pres">
      <dgm:prSet presAssocID="{F4D16733-4EDB-470F-91B8-CBA3B062E298}" presName="spNode" presStyleCnt="0"/>
      <dgm:spPr/>
    </dgm:pt>
    <dgm:pt modelId="{F1BD6AF0-557A-49B5-A17A-A6758B9A5D0F}" type="pres">
      <dgm:prSet presAssocID="{F1CC79EB-05EB-4BB9-B17C-BB6E8F8A7EEF}" presName="sibTrans" presStyleLbl="sibTrans1D1" presStyleIdx="1" presStyleCnt="4"/>
      <dgm:spPr/>
    </dgm:pt>
    <dgm:pt modelId="{DE30747D-13CC-432F-A032-35F526923073}" type="pres">
      <dgm:prSet presAssocID="{8181A945-362F-449C-8FC0-AEEF3E7E7056}" presName="node" presStyleLbl="node1" presStyleIdx="2" presStyleCnt="4">
        <dgm:presLayoutVars>
          <dgm:bulletEnabled val="1"/>
        </dgm:presLayoutVars>
      </dgm:prSet>
      <dgm:spPr/>
    </dgm:pt>
    <dgm:pt modelId="{DEA92FC9-CD50-458C-B971-AA0D341945C0}" type="pres">
      <dgm:prSet presAssocID="{8181A945-362F-449C-8FC0-AEEF3E7E7056}" presName="spNode" presStyleCnt="0"/>
      <dgm:spPr/>
    </dgm:pt>
    <dgm:pt modelId="{A206C691-3A34-4828-B5D7-E00CA1FE1643}" type="pres">
      <dgm:prSet presAssocID="{276352F6-E46F-49A8-A00E-12C313E4ACF1}" presName="sibTrans" presStyleLbl="sibTrans1D1" presStyleIdx="2" presStyleCnt="4"/>
      <dgm:spPr/>
    </dgm:pt>
    <dgm:pt modelId="{F8A5CD64-15D5-463E-BF68-5841EA1CCB1A}" type="pres">
      <dgm:prSet presAssocID="{E0DCC5F8-7A52-4C3D-9C91-F71EF333607F}" presName="node" presStyleLbl="node1" presStyleIdx="3" presStyleCnt="4">
        <dgm:presLayoutVars>
          <dgm:bulletEnabled val="1"/>
        </dgm:presLayoutVars>
      </dgm:prSet>
      <dgm:spPr/>
    </dgm:pt>
    <dgm:pt modelId="{D64637CB-AA72-4FB3-B100-85496B902CCE}" type="pres">
      <dgm:prSet presAssocID="{E0DCC5F8-7A52-4C3D-9C91-F71EF333607F}" presName="spNode" presStyleCnt="0"/>
      <dgm:spPr/>
    </dgm:pt>
    <dgm:pt modelId="{03C9F39F-080C-4A2C-B535-02544E4C5B3C}" type="pres">
      <dgm:prSet presAssocID="{02018A6E-D16B-459C-9D3F-816658CC5395}" presName="sibTrans" presStyleLbl="sibTrans1D1" presStyleIdx="3" presStyleCnt="4"/>
      <dgm:spPr/>
    </dgm:pt>
  </dgm:ptLst>
  <dgm:cxnLst>
    <dgm:cxn modelId="{51BC1166-7888-4383-9A82-383389EAC528}" srcId="{470C57D6-4635-4422-B72B-6A0978D16526}" destId="{F4D16733-4EDB-470F-91B8-CBA3B062E298}" srcOrd="1" destOrd="0" parTransId="{791245BF-9A26-41CC-BC99-2898B711BE25}" sibTransId="{F1CC79EB-05EB-4BB9-B17C-BB6E8F8A7EEF}"/>
    <dgm:cxn modelId="{C6E9CD71-4AFB-44A3-AA0A-8A0F4CAAC20C}" type="presOf" srcId="{F4D16733-4EDB-470F-91B8-CBA3B062E298}" destId="{3A86AE08-0B0B-4F6D-81CA-C065260879C0}" srcOrd="0" destOrd="0" presId="urn:microsoft.com/office/officeart/2005/8/layout/cycle6"/>
    <dgm:cxn modelId="{43F56772-8E8C-449B-95E7-D4EC4E171403}" srcId="{470C57D6-4635-4422-B72B-6A0978D16526}" destId="{E0DCC5F8-7A52-4C3D-9C91-F71EF333607F}" srcOrd="3" destOrd="0" parTransId="{3ABD2CEF-A6B0-4499-9396-EF8AF0FFEE66}" sibTransId="{02018A6E-D16B-459C-9D3F-816658CC5395}"/>
    <dgm:cxn modelId="{30F17058-22C2-47CC-8FB4-E24799AAF85B}" type="presOf" srcId="{2D92F3C4-F244-4AEF-9A83-46B506031231}" destId="{B67242AA-C514-4FEA-BCC8-A1A117CFB360}" srcOrd="0" destOrd="0" presId="urn:microsoft.com/office/officeart/2005/8/layout/cycle6"/>
    <dgm:cxn modelId="{E4CB5185-1EA3-4651-9ECC-6DD41CB80862}" type="presOf" srcId="{E0DCC5F8-7A52-4C3D-9C91-F71EF333607F}" destId="{F8A5CD64-15D5-463E-BF68-5841EA1CCB1A}" srcOrd="0" destOrd="0" presId="urn:microsoft.com/office/officeart/2005/8/layout/cycle6"/>
    <dgm:cxn modelId="{61268F9C-8435-4118-B72A-93F3A055BD39}" type="presOf" srcId="{8181A945-362F-449C-8FC0-AEEF3E7E7056}" destId="{DE30747D-13CC-432F-A032-35F526923073}" srcOrd="0" destOrd="0" presId="urn:microsoft.com/office/officeart/2005/8/layout/cycle6"/>
    <dgm:cxn modelId="{38B444A7-6973-4931-8D02-F054F6FDB0D3}" type="presOf" srcId="{C9D9E963-2D87-4153-84C0-C544221ED9F8}" destId="{A8EF120C-221F-4125-A850-B27D0F7C32F9}" srcOrd="0" destOrd="0" presId="urn:microsoft.com/office/officeart/2005/8/layout/cycle6"/>
    <dgm:cxn modelId="{E52ED7AE-71DD-47D7-882E-1FCD0865CE32}" type="presOf" srcId="{276352F6-E46F-49A8-A00E-12C313E4ACF1}" destId="{A206C691-3A34-4828-B5D7-E00CA1FE1643}" srcOrd="0" destOrd="0" presId="urn:microsoft.com/office/officeart/2005/8/layout/cycle6"/>
    <dgm:cxn modelId="{4A5469D7-94B6-4F61-B908-9F1483E387E0}" type="presOf" srcId="{02018A6E-D16B-459C-9D3F-816658CC5395}" destId="{03C9F39F-080C-4A2C-B535-02544E4C5B3C}" srcOrd="0" destOrd="0" presId="urn:microsoft.com/office/officeart/2005/8/layout/cycle6"/>
    <dgm:cxn modelId="{52EB9CD8-EE51-4611-9C75-BB09E3CC8389}" srcId="{470C57D6-4635-4422-B72B-6A0978D16526}" destId="{8181A945-362F-449C-8FC0-AEEF3E7E7056}" srcOrd="2" destOrd="0" parTransId="{89495B65-325D-4530-B098-6873C66D06E5}" sibTransId="{276352F6-E46F-49A8-A00E-12C313E4ACF1}"/>
    <dgm:cxn modelId="{4CC691EC-A7C1-4430-8585-F125351F9CEA}" type="presOf" srcId="{470C57D6-4635-4422-B72B-6A0978D16526}" destId="{236A62B9-B3F2-45FF-A790-486218224AE9}" srcOrd="0" destOrd="0" presId="urn:microsoft.com/office/officeart/2005/8/layout/cycle6"/>
    <dgm:cxn modelId="{963CEEF4-1F34-4B7C-BF6F-2AE58949F570}" type="presOf" srcId="{F1CC79EB-05EB-4BB9-B17C-BB6E8F8A7EEF}" destId="{F1BD6AF0-557A-49B5-A17A-A6758B9A5D0F}" srcOrd="0" destOrd="0" presId="urn:microsoft.com/office/officeart/2005/8/layout/cycle6"/>
    <dgm:cxn modelId="{92C6D4F5-D270-47AB-A0A9-A889A4312C13}" srcId="{470C57D6-4635-4422-B72B-6A0978D16526}" destId="{C9D9E963-2D87-4153-84C0-C544221ED9F8}" srcOrd="0" destOrd="0" parTransId="{3CED8966-5662-4B22-8767-2D022B2B0228}" sibTransId="{2D92F3C4-F244-4AEF-9A83-46B506031231}"/>
    <dgm:cxn modelId="{6D2F4E85-7F93-4634-90B3-0B413A2F9177}" type="presParOf" srcId="{236A62B9-B3F2-45FF-A790-486218224AE9}" destId="{A8EF120C-221F-4125-A850-B27D0F7C32F9}" srcOrd="0" destOrd="0" presId="urn:microsoft.com/office/officeart/2005/8/layout/cycle6"/>
    <dgm:cxn modelId="{A3C01B64-C8F4-4A2A-B4A2-7092BBE7A014}" type="presParOf" srcId="{236A62B9-B3F2-45FF-A790-486218224AE9}" destId="{1A24302A-820F-4AC6-A708-160E3531143A}" srcOrd="1" destOrd="0" presId="urn:microsoft.com/office/officeart/2005/8/layout/cycle6"/>
    <dgm:cxn modelId="{C7BB98CC-EF04-40C4-990D-0F25C25A6ABB}" type="presParOf" srcId="{236A62B9-B3F2-45FF-A790-486218224AE9}" destId="{B67242AA-C514-4FEA-BCC8-A1A117CFB360}" srcOrd="2" destOrd="0" presId="urn:microsoft.com/office/officeart/2005/8/layout/cycle6"/>
    <dgm:cxn modelId="{32121F8A-CB67-4869-B9EF-A6732508C990}" type="presParOf" srcId="{236A62B9-B3F2-45FF-A790-486218224AE9}" destId="{3A86AE08-0B0B-4F6D-81CA-C065260879C0}" srcOrd="3" destOrd="0" presId="urn:microsoft.com/office/officeart/2005/8/layout/cycle6"/>
    <dgm:cxn modelId="{4B629DF0-7070-4C92-8A9D-811F3D67DE2C}" type="presParOf" srcId="{236A62B9-B3F2-45FF-A790-486218224AE9}" destId="{C69A0807-3255-4C5D-8314-6C2701F153EA}" srcOrd="4" destOrd="0" presId="urn:microsoft.com/office/officeart/2005/8/layout/cycle6"/>
    <dgm:cxn modelId="{7EAB10D1-F29B-433B-8271-88A382887D6C}" type="presParOf" srcId="{236A62B9-B3F2-45FF-A790-486218224AE9}" destId="{F1BD6AF0-557A-49B5-A17A-A6758B9A5D0F}" srcOrd="5" destOrd="0" presId="urn:microsoft.com/office/officeart/2005/8/layout/cycle6"/>
    <dgm:cxn modelId="{E066FB23-8EA6-4B47-8A6A-400966D4DBE5}" type="presParOf" srcId="{236A62B9-B3F2-45FF-A790-486218224AE9}" destId="{DE30747D-13CC-432F-A032-35F526923073}" srcOrd="6" destOrd="0" presId="urn:microsoft.com/office/officeart/2005/8/layout/cycle6"/>
    <dgm:cxn modelId="{A1A9D742-1550-4C49-A9B7-D8651140598A}" type="presParOf" srcId="{236A62B9-B3F2-45FF-A790-486218224AE9}" destId="{DEA92FC9-CD50-458C-B971-AA0D341945C0}" srcOrd="7" destOrd="0" presId="urn:microsoft.com/office/officeart/2005/8/layout/cycle6"/>
    <dgm:cxn modelId="{48E2481A-EF62-42B0-AC5A-FC897423C0B8}" type="presParOf" srcId="{236A62B9-B3F2-45FF-A790-486218224AE9}" destId="{A206C691-3A34-4828-B5D7-E00CA1FE1643}" srcOrd="8" destOrd="0" presId="urn:microsoft.com/office/officeart/2005/8/layout/cycle6"/>
    <dgm:cxn modelId="{81A8ECCC-AFE9-4E7C-8053-9A9DC447BE7D}" type="presParOf" srcId="{236A62B9-B3F2-45FF-A790-486218224AE9}" destId="{F8A5CD64-15D5-463E-BF68-5841EA1CCB1A}" srcOrd="9" destOrd="0" presId="urn:microsoft.com/office/officeart/2005/8/layout/cycle6"/>
    <dgm:cxn modelId="{A4AFDFEE-1165-420C-B318-330E4B81D96F}" type="presParOf" srcId="{236A62B9-B3F2-45FF-A790-486218224AE9}" destId="{D64637CB-AA72-4FB3-B100-85496B902CCE}" srcOrd="10" destOrd="0" presId="urn:microsoft.com/office/officeart/2005/8/layout/cycle6"/>
    <dgm:cxn modelId="{F11A50C3-0818-45FF-8000-8B43445425ED}" type="presParOf" srcId="{236A62B9-B3F2-45FF-A790-486218224AE9}" destId="{03C9F39F-080C-4A2C-B535-02544E4C5B3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F9F102-5ECD-4D25-833A-C14673BC5067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7D433BB-2445-440A-8B5E-072E519C77B5}">
      <dgm:prSet phldrT="[Texto]"/>
      <dgm:spPr/>
      <dgm:t>
        <a:bodyPr/>
        <a:lstStyle/>
        <a:p>
          <a:r>
            <a:rPr lang="pt-BR" dirty="0"/>
            <a:t>Determinação </a:t>
          </a:r>
        </a:p>
      </dgm:t>
    </dgm:pt>
    <dgm:pt modelId="{9F7AF538-C710-43D7-BF50-84BC4FA810AC}" type="parTrans" cxnId="{3F358401-3979-4B58-A844-DB9411C7B10C}">
      <dgm:prSet/>
      <dgm:spPr/>
      <dgm:t>
        <a:bodyPr/>
        <a:lstStyle/>
        <a:p>
          <a:endParaRPr lang="pt-BR"/>
        </a:p>
      </dgm:t>
    </dgm:pt>
    <dgm:pt modelId="{9AA88151-C95A-49BD-8AE5-A1CC74E9DC3F}" type="sibTrans" cxnId="{3F358401-3979-4B58-A844-DB9411C7B10C}">
      <dgm:prSet/>
      <dgm:spPr/>
      <dgm:t>
        <a:bodyPr/>
        <a:lstStyle/>
        <a:p>
          <a:endParaRPr lang="pt-BR"/>
        </a:p>
      </dgm:t>
    </dgm:pt>
    <dgm:pt modelId="{0F8C3635-13FF-47AD-8776-69B462FD9C59}">
      <dgm:prSet phldrT="[Texto]"/>
      <dgm:spPr/>
      <dgm:t>
        <a:bodyPr/>
        <a:lstStyle/>
        <a:p>
          <a:r>
            <a:rPr lang="pt-BR" dirty="0"/>
            <a:t>Persistência </a:t>
          </a:r>
        </a:p>
      </dgm:t>
    </dgm:pt>
    <dgm:pt modelId="{D725B7C2-825A-4F8D-82C9-95AD41971E56}" type="parTrans" cxnId="{4EEDDF32-58EA-4E48-A549-524B09CB4449}">
      <dgm:prSet/>
      <dgm:spPr/>
      <dgm:t>
        <a:bodyPr/>
        <a:lstStyle/>
        <a:p>
          <a:endParaRPr lang="pt-BR"/>
        </a:p>
      </dgm:t>
    </dgm:pt>
    <dgm:pt modelId="{5DA02B6D-9050-4AD9-A08F-D9DEB4073620}" type="sibTrans" cxnId="{4EEDDF32-58EA-4E48-A549-524B09CB4449}">
      <dgm:prSet/>
      <dgm:spPr/>
      <dgm:t>
        <a:bodyPr/>
        <a:lstStyle/>
        <a:p>
          <a:endParaRPr lang="pt-BR"/>
        </a:p>
      </dgm:t>
    </dgm:pt>
    <dgm:pt modelId="{39B56D07-DE31-472E-BF0E-7B2ADB7422CE}">
      <dgm:prSet phldrT="[Texto]"/>
      <dgm:spPr/>
      <dgm:t>
        <a:bodyPr/>
        <a:lstStyle/>
        <a:p>
          <a:r>
            <a:rPr lang="pt-BR" dirty="0"/>
            <a:t>Disponibilidade </a:t>
          </a:r>
        </a:p>
      </dgm:t>
    </dgm:pt>
    <dgm:pt modelId="{70C87232-D4B5-4613-8745-C7F737861AFA}" type="parTrans" cxnId="{F9086E1D-B0C1-4CBC-AC97-7E4000D42F08}">
      <dgm:prSet/>
      <dgm:spPr/>
      <dgm:t>
        <a:bodyPr/>
        <a:lstStyle/>
        <a:p>
          <a:endParaRPr lang="pt-BR"/>
        </a:p>
      </dgm:t>
    </dgm:pt>
    <dgm:pt modelId="{A3321A5C-146B-4DE8-857E-7E3DBEFECA18}" type="sibTrans" cxnId="{F9086E1D-B0C1-4CBC-AC97-7E4000D42F08}">
      <dgm:prSet/>
      <dgm:spPr/>
      <dgm:t>
        <a:bodyPr/>
        <a:lstStyle/>
        <a:p>
          <a:endParaRPr lang="pt-BR"/>
        </a:p>
      </dgm:t>
    </dgm:pt>
    <dgm:pt modelId="{EC643D38-FFAB-49C7-9DA4-610A48B2446E}">
      <dgm:prSet phldrT="[Texto]"/>
      <dgm:spPr/>
      <dgm:t>
        <a:bodyPr/>
        <a:lstStyle/>
        <a:p>
          <a:r>
            <a:rPr lang="pt-BR" dirty="0"/>
            <a:t>Responsabilidade </a:t>
          </a:r>
        </a:p>
      </dgm:t>
    </dgm:pt>
    <dgm:pt modelId="{D03F322E-89FA-4872-875F-4A6939623EEC}" type="parTrans" cxnId="{D6CCA7AC-A3B0-4E19-B7CE-954D7BB712C0}">
      <dgm:prSet/>
      <dgm:spPr/>
      <dgm:t>
        <a:bodyPr/>
        <a:lstStyle/>
        <a:p>
          <a:endParaRPr lang="pt-BR"/>
        </a:p>
      </dgm:t>
    </dgm:pt>
    <dgm:pt modelId="{603DBF54-B8EA-4EA4-A4E6-A1C59CE45587}" type="sibTrans" cxnId="{D6CCA7AC-A3B0-4E19-B7CE-954D7BB712C0}">
      <dgm:prSet/>
      <dgm:spPr/>
      <dgm:t>
        <a:bodyPr/>
        <a:lstStyle/>
        <a:p>
          <a:endParaRPr lang="pt-BR"/>
        </a:p>
      </dgm:t>
    </dgm:pt>
    <dgm:pt modelId="{84A99D45-067A-40A2-8E66-2582144F0506}">
      <dgm:prSet phldrT="[Texto]"/>
      <dgm:spPr/>
      <dgm:t>
        <a:bodyPr/>
        <a:lstStyle/>
        <a:p>
          <a:r>
            <a:rPr lang="pt-BR" dirty="0"/>
            <a:t>Liderança </a:t>
          </a:r>
        </a:p>
      </dgm:t>
    </dgm:pt>
    <dgm:pt modelId="{98EAAEB4-418A-4122-BBF1-A787E63AA2C1}" type="parTrans" cxnId="{7C5152BE-6A6A-43F7-9E4B-F6EE06BF9875}">
      <dgm:prSet/>
      <dgm:spPr/>
      <dgm:t>
        <a:bodyPr/>
        <a:lstStyle/>
        <a:p>
          <a:endParaRPr lang="pt-BR"/>
        </a:p>
      </dgm:t>
    </dgm:pt>
    <dgm:pt modelId="{58D56A79-5C3F-461F-88BE-E8530672D2C5}" type="sibTrans" cxnId="{7C5152BE-6A6A-43F7-9E4B-F6EE06BF9875}">
      <dgm:prSet/>
      <dgm:spPr/>
      <dgm:t>
        <a:bodyPr/>
        <a:lstStyle/>
        <a:p>
          <a:endParaRPr lang="pt-BR"/>
        </a:p>
      </dgm:t>
    </dgm:pt>
    <dgm:pt modelId="{CC6FEA73-7C59-4607-B059-31997B918899}" type="pres">
      <dgm:prSet presAssocID="{6FF9F102-5ECD-4D25-833A-C14673BC5067}" presName="cycle" presStyleCnt="0">
        <dgm:presLayoutVars>
          <dgm:dir/>
          <dgm:resizeHandles val="exact"/>
        </dgm:presLayoutVars>
      </dgm:prSet>
      <dgm:spPr/>
    </dgm:pt>
    <dgm:pt modelId="{B4FF044D-64F6-40E9-9EDF-6599E15E3E7B}" type="pres">
      <dgm:prSet presAssocID="{A7D433BB-2445-440A-8B5E-072E519C77B5}" presName="node" presStyleLbl="node1" presStyleIdx="0" presStyleCnt="5">
        <dgm:presLayoutVars>
          <dgm:bulletEnabled val="1"/>
        </dgm:presLayoutVars>
      </dgm:prSet>
      <dgm:spPr/>
    </dgm:pt>
    <dgm:pt modelId="{E0CFA9CC-EE5F-458B-9FF4-8C0FA1C23A7C}" type="pres">
      <dgm:prSet presAssocID="{A7D433BB-2445-440A-8B5E-072E519C77B5}" presName="spNode" presStyleCnt="0"/>
      <dgm:spPr/>
    </dgm:pt>
    <dgm:pt modelId="{536479CA-6806-46A6-8B46-1EB5F352A601}" type="pres">
      <dgm:prSet presAssocID="{9AA88151-C95A-49BD-8AE5-A1CC74E9DC3F}" presName="sibTrans" presStyleLbl="sibTrans1D1" presStyleIdx="0" presStyleCnt="5"/>
      <dgm:spPr/>
    </dgm:pt>
    <dgm:pt modelId="{C71A5704-7139-40E4-9453-8B464CCE1506}" type="pres">
      <dgm:prSet presAssocID="{0F8C3635-13FF-47AD-8776-69B462FD9C59}" presName="node" presStyleLbl="node1" presStyleIdx="1" presStyleCnt="5">
        <dgm:presLayoutVars>
          <dgm:bulletEnabled val="1"/>
        </dgm:presLayoutVars>
      </dgm:prSet>
      <dgm:spPr/>
    </dgm:pt>
    <dgm:pt modelId="{DC0C9C26-D4F9-46C2-9594-7FF3EB2F8957}" type="pres">
      <dgm:prSet presAssocID="{0F8C3635-13FF-47AD-8776-69B462FD9C59}" presName="spNode" presStyleCnt="0"/>
      <dgm:spPr/>
    </dgm:pt>
    <dgm:pt modelId="{E4BD0E70-7A8F-4562-860E-D3789AD048ED}" type="pres">
      <dgm:prSet presAssocID="{5DA02B6D-9050-4AD9-A08F-D9DEB4073620}" presName="sibTrans" presStyleLbl="sibTrans1D1" presStyleIdx="1" presStyleCnt="5"/>
      <dgm:spPr/>
    </dgm:pt>
    <dgm:pt modelId="{AA7DBE7D-0BAA-46BC-88CB-675EEE923675}" type="pres">
      <dgm:prSet presAssocID="{39B56D07-DE31-472E-BF0E-7B2ADB7422CE}" presName="node" presStyleLbl="node1" presStyleIdx="2" presStyleCnt="5" custRadScaleRad="95259" custRadScaleInc="10048">
        <dgm:presLayoutVars>
          <dgm:bulletEnabled val="1"/>
        </dgm:presLayoutVars>
      </dgm:prSet>
      <dgm:spPr/>
    </dgm:pt>
    <dgm:pt modelId="{4AE35039-725C-4EDF-93D3-4B451EBF50A5}" type="pres">
      <dgm:prSet presAssocID="{39B56D07-DE31-472E-BF0E-7B2ADB7422CE}" presName="spNode" presStyleCnt="0"/>
      <dgm:spPr/>
    </dgm:pt>
    <dgm:pt modelId="{34143718-6A85-4B22-A44F-2A3B0BD11947}" type="pres">
      <dgm:prSet presAssocID="{A3321A5C-146B-4DE8-857E-7E3DBEFECA18}" presName="sibTrans" presStyleLbl="sibTrans1D1" presStyleIdx="2" presStyleCnt="5"/>
      <dgm:spPr/>
    </dgm:pt>
    <dgm:pt modelId="{7DD85E9D-C8E9-4AFC-B804-A3C020B95FA6}" type="pres">
      <dgm:prSet presAssocID="{EC643D38-FFAB-49C7-9DA4-610A48B2446E}" presName="node" presStyleLbl="node1" presStyleIdx="3" presStyleCnt="5">
        <dgm:presLayoutVars>
          <dgm:bulletEnabled val="1"/>
        </dgm:presLayoutVars>
      </dgm:prSet>
      <dgm:spPr/>
    </dgm:pt>
    <dgm:pt modelId="{DC0AC1C0-B34E-4AA6-A96E-CFFEFAA5AFCD}" type="pres">
      <dgm:prSet presAssocID="{EC643D38-FFAB-49C7-9DA4-610A48B2446E}" presName="spNode" presStyleCnt="0"/>
      <dgm:spPr/>
    </dgm:pt>
    <dgm:pt modelId="{58DC3766-F8D9-438B-BE70-94744594A3BD}" type="pres">
      <dgm:prSet presAssocID="{603DBF54-B8EA-4EA4-A4E6-A1C59CE45587}" presName="sibTrans" presStyleLbl="sibTrans1D1" presStyleIdx="3" presStyleCnt="5"/>
      <dgm:spPr/>
    </dgm:pt>
    <dgm:pt modelId="{BF3EB3E0-E97D-42C9-BF56-1255FC53346F}" type="pres">
      <dgm:prSet presAssocID="{84A99D45-067A-40A2-8E66-2582144F0506}" presName="node" presStyleLbl="node1" presStyleIdx="4" presStyleCnt="5">
        <dgm:presLayoutVars>
          <dgm:bulletEnabled val="1"/>
        </dgm:presLayoutVars>
      </dgm:prSet>
      <dgm:spPr/>
    </dgm:pt>
    <dgm:pt modelId="{113DE787-F69C-4CE9-8F43-0BDCE053E468}" type="pres">
      <dgm:prSet presAssocID="{84A99D45-067A-40A2-8E66-2582144F0506}" presName="spNode" presStyleCnt="0"/>
      <dgm:spPr/>
    </dgm:pt>
    <dgm:pt modelId="{A9B1ABA0-6EDF-4BFC-AA12-EF26254D3BA8}" type="pres">
      <dgm:prSet presAssocID="{58D56A79-5C3F-461F-88BE-E8530672D2C5}" presName="sibTrans" presStyleLbl="sibTrans1D1" presStyleIdx="4" presStyleCnt="5"/>
      <dgm:spPr/>
    </dgm:pt>
  </dgm:ptLst>
  <dgm:cxnLst>
    <dgm:cxn modelId="{3F358401-3979-4B58-A844-DB9411C7B10C}" srcId="{6FF9F102-5ECD-4D25-833A-C14673BC5067}" destId="{A7D433BB-2445-440A-8B5E-072E519C77B5}" srcOrd="0" destOrd="0" parTransId="{9F7AF538-C710-43D7-BF50-84BC4FA810AC}" sibTransId="{9AA88151-C95A-49BD-8AE5-A1CC74E9DC3F}"/>
    <dgm:cxn modelId="{DAB60E0D-380B-499A-8E61-7AB06455E524}" type="presOf" srcId="{39B56D07-DE31-472E-BF0E-7B2ADB7422CE}" destId="{AA7DBE7D-0BAA-46BC-88CB-675EEE923675}" srcOrd="0" destOrd="0" presId="urn:microsoft.com/office/officeart/2005/8/layout/cycle5"/>
    <dgm:cxn modelId="{B728E313-1757-4EF0-AC15-5ED7567E2487}" type="presOf" srcId="{603DBF54-B8EA-4EA4-A4E6-A1C59CE45587}" destId="{58DC3766-F8D9-438B-BE70-94744594A3BD}" srcOrd="0" destOrd="0" presId="urn:microsoft.com/office/officeart/2005/8/layout/cycle5"/>
    <dgm:cxn modelId="{F9086E1D-B0C1-4CBC-AC97-7E4000D42F08}" srcId="{6FF9F102-5ECD-4D25-833A-C14673BC5067}" destId="{39B56D07-DE31-472E-BF0E-7B2ADB7422CE}" srcOrd="2" destOrd="0" parTransId="{70C87232-D4B5-4613-8745-C7F737861AFA}" sibTransId="{A3321A5C-146B-4DE8-857E-7E3DBEFECA18}"/>
    <dgm:cxn modelId="{4EEDDF32-58EA-4E48-A549-524B09CB4449}" srcId="{6FF9F102-5ECD-4D25-833A-C14673BC5067}" destId="{0F8C3635-13FF-47AD-8776-69B462FD9C59}" srcOrd="1" destOrd="0" parTransId="{D725B7C2-825A-4F8D-82C9-95AD41971E56}" sibTransId="{5DA02B6D-9050-4AD9-A08F-D9DEB4073620}"/>
    <dgm:cxn modelId="{D2FE3249-60ED-4EB6-BD64-BCA52D48D80A}" type="presOf" srcId="{0F8C3635-13FF-47AD-8776-69B462FD9C59}" destId="{C71A5704-7139-40E4-9453-8B464CCE1506}" srcOrd="0" destOrd="0" presId="urn:microsoft.com/office/officeart/2005/8/layout/cycle5"/>
    <dgm:cxn modelId="{B6E4936D-8BF3-4153-AEA7-16A9AC2B4E67}" type="presOf" srcId="{A7D433BB-2445-440A-8B5E-072E519C77B5}" destId="{B4FF044D-64F6-40E9-9EDF-6599E15E3E7B}" srcOrd="0" destOrd="0" presId="urn:microsoft.com/office/officeart/2005/8/layout/cycle5"/>
    <dgm:cxn modelId="{7CC4214E-96F5-421F-B71C-E9B2EFFF6583}" type="presOf" srcId="{5DA02B6D-9050-4AD9-A08F-D9DEB4073620}" destId="{E4BD0E70-7A8F-4562-860E-D3789AD048ED}" srcOrd="0" destOrd="0" presId="urn:microsoft.com/office/officeart/2005/8/layout/cycle5"/>
    <dgm:cxn modelId="{A8690E7D-BD22-442D-8167-951E64C04AC5}" type="presOf" srcId="{6FF9F102-5ECD-4D25-833A-C14673BC5067}" destId="{CC6FEA73-7C59-4607-B059-31997B918899}" srcOrd="0" destOrd="0" presId="urn:microsoft.com/office/officeart/2005/8/layout/cycle5"/>
    <dgm:cxn modelId="{8925BD90-340A-489C-9702-C2C4DC4338B8}" type="presOf" srcId="{A3321A5C-146B-4DE8-857E-7E3DBEFECA18}" destId="{34143718-6A85-4B22-A44F-2A3B0BD11947}" srcOrd="0" destOrd="0" presId="urn:microsoft.com/office/officeart/2005/8/layout/cycle5"/>
    <dgm:cxn modelId="{368EBD9F-3BF4-4078-8943-DC61062C972D}" type="presOf" srcId="{EC643D38-FFAB-49C7-9DA4-610A48B2446E}" destId="{7DD85E9D-C8E9-4AFC-B804-A3C020B95FA6}" srcOrd="0" destOrd="0" presId="urn:microsoft.com/office/officeart/2005/8/layout/cycle5"/>
    <dgm:cxn modelId="{D6CCA7AC-A3B0-4E19-B7CE-954D7BB712C0}" srcId="{6FF9F102-5ECD-4D25-833A-C14673BC5067}" destId="{EC643D38-FFAB-49C7-9DA4-610A48B2446E}" srcOrd="3" destOrd="0" parTransId="{D03F322E-89FA-4872-875F-4A6939623EEC}" sibTransId="{603DBF54-B8EA-4EA4-A4E6-A1C59CE45587}"/>
    <dgm:cxn modelId="{AFA890B2-A286-45D5-BFA9-75186BA94421}" type="presOf" srcId="{84A99D45-067A-40A2-8E66-2582144F0506}" destId="{BF3EB3E0-E97D-42C9-BF56-1255FC53346F}" srcOrd="0" destOrd="0" presId="urn:microsoft.com/office/officeart/2005/8/layout/cycle5"/>
    <dgm:cxn modelId="{7C5152BE-6A6A-43F7-9E4B-F6EE06BF9875}" srcId="{6FF9F102-5ECD-4D25-833A-C14673BC5067}" destId="{84A99D45-067A-40A2-8E66-2582144F0506}" srcOrd="4" destOrd="0" parTransId="{98EAAEB4-418A-4122-BBF1-A787E63AA2C1}" sibTransId="{58D56A79-5C3F-461F-88BE-E8530672D2C5}"/>
    <dgm:cxn modelId="{EBA070CA-D382-4745-9EBC-99D308BBDB4A}" type="presOf" srcId="{9AA88151-C95A-49BD-8AE5-A1CC74E9DC3F}" destId="{536479CA-6806-46A6-8B46-1EB5F352A601}" srcOrd="0" destOrd="0" presId="urn:microsoft.com/office/officeart/2005/8/layout/cycle5"/>
    <dgm:cxn modelId="{796460CE-84AE-4734-8583-5CAAAA2265D0}" type="presOf" srcId="{58D56A79-5C3F-461F-88BE-E8530672D2C5}" destId="{A9B1ABA0-6EDF-4BFC-AA12-EF26254D3BA8}" srcOrd="0" destOrd="0" presId="urn:microsoft.com/office/officeart/2005/8/layout/cycle5"/>
    <dgm:cxn modelId="{2D405B5F-1006-4390-ADEA-9C56BACD926F}" type="presParOf" srcId="{CC6FEA73-7C59-4607-B059-31997B918899}" destId="{B4FF044D-64F6-40E9-9EDF-6599E15E3E7B}" srcOrd="0" destOrd="0" presId="urn:microsoft.com/office/officeart/2005/8/layout/cycle5"/>
    <dgm:cxn modelId="{73876C81-321D-4C76-B872-FD3C96DE9126}" type="presParOf" srcId="{CC6FEA73-7C59-4607-B059-31997B918899}" destId="{E0CFA9CC-EE5F-458B-9FF4-8C0FA1C23A7C}" srcOrd="1" destOrd="0" presId="urn:microsoft.com/office/officeart/2005/8/layout/cycle5"/>
    <dgm:cxn modelId="{D8314115-854F-446C-BB87-81C4BB1E28DD}" type="presParOf" srcId="{CC6FEA73-7C59-4607-B059-31997B918899}" destId="{536479CA-6806-46A6-8B46-1EB5F352A601}" srcOrd="2" destOrd="0" presId="urn:microsoft.com/office/officeart/2005/8/layout/cycle5"/>
    <dgm:cxn modelId="{5F0DACA6-A64A-4EB7-A2D3-041650683CD5}" type="presParOf" srcId="{CC6FEA73-7C59-4607-B059-31997B918899}" destId="{C71A5704-7139-40E4-9453-8B464CCE1506}" srcOrd="3" destOrd="0" presId="urn:microsoft.com/office/officeart/2005/8/layout/cycle5"/>
    <dgm:cxn modelId="{9798BFDE-6ECE-445A-8057-DD89AD580F1E}" type="presParOf" srcId="{CC6FEA73-7C59-4607-B059-31997B918899}" destId="{DC0C9C26-D4F9-46C2-9594-7FF3EB2F8957}" srcOrd="4" destOrd="0" presId="urn:microsoft.com/office/officeart/2005/8/layout/cycle5"/>
    <dgm:cxn modelId="{BE9230D4-7B45-45FA-8E50-3B2C228B2F91}" type="presParOf" srcId="{CC6FEA73-7C59-4607-B059-31997B918899}" destId="{E4BD0E70-7A8F-4562-860E-D3789AD048ED}" srcOrd="5" destOrd="0" presId="urn:microsoft.com/office/officeart/2005/8/layout/cycle5"/>
    <dgm:cxn modelId="{94258620-E68A-42A9-9AB1-2E47EADC2D24}" type="presParOf" srcId="{CC6FEA73-7C59-4607-B059-31997B918899}" destId="{AA7DBE7D-0BAA-46BC-88CB-675EEE923675}" srcOrd="6" destOrd="0" presId="urn:microsoft.com/office/officeart/2005/8/layout/cycle5"/>
    <dgm:cxn modelId="{5364474C-C161-4AC3-82FB-84A1005C4619}" type="presParOf" srcId="{CC6FEA73-7C59-4607-B059-31997B918899}" destId="{4AE35039-725C-4EDF-93D3-4B451EBF50A5}" srcOrd="7" destOrd="0" presId="urn:microsoft.com/office/officeart/2005/8/layout/cycle5"/>
    <dgm:cxn modelId="{DC6B44E2-523C-4800-A6A7-EA3D815A988F}" type="presParOf" srcId="{CC6FEA73-7C59-4607-B059-31997B918899}" destId="{34143718-6A85-4B22-A44F-2A3B0BD11947}" srcOrd="8" destOrd="0" presId="urn:microsoft.com/office/officeart/2005/8/layout/cycle5"/>
    <dgm:cxn modelId="{06F6A208-D0E5-48B8-9638-3BE1A56A4620}" type="presParOf" srcId="{CC6FEA73-7C59-4607-B059-31997B918899}" destId="{7DD85E9D-C8E9-4AFC-B804-A3C020B95FA6}" srcOrd="9" destOrd="0" presId="urn:microsoft.com/office/officeart/2005/8/layout/cycle5"/>
    <dgm:cxn modelId="{BE932ED5-3A89-4C78-AEFF-457FD04AADCF}" type="presParOf" srcId="{CC6FEA73-7C59-4607-B059-31997B918899}" destId="{DC0AC1C0-B34E-4AA6-A96E-CFFEFAA5AFCD}" srcOrd="10" destOrd="0" presId="urn:microsoft.com/office/officeart/2005/8/layout/cycle5"/>
    <dgm:cxn modelId="{693AFE96-B56B-4794-A33A-1D7611B8E1AE}" type="presParOf" srcId="{CC6FEA73-7C59-4607-B059-31997B918899}" destId="{58DC3766-F8D9-438B-BE70-94744594A3BD}" srcOrd="11" destOrd="0" presId="urn:microsoft.com/office/officeart/2005/8/layout/cycle5"/>
    <dgm:cxn modelId="{D1D46983-6F6C-4E32-AD53-6D5E9C5A45EA}" type="presParOf" srcId="{CC6FEA73-7C59-4607-B059-31997B918899}" destId="{BF3EB3E0-E97D-42C9-BF56-1255FC53346F}" srcOrd="12" destOrd="0" presId="urn:microsoft.com/office/officeart/2005/8/layout/cycle5"/>
    <dgm:cxn modelId="{A20EFB7D-458E-4079-964D-69C8F3E00074}" type="presParOf" srcId="{CC6FEA73-7C59-4607-B059-31997B918899}" destId="{113DE787-F69C-4CE9-8F43-0BDCE053E468}" srcOrd="13" destOrd="0" presId="urn:microsoft.com/office/officeart/2005/8/layout/cycle5"/>
    <dgm:cxn modelId="{7828CCA5-AA70-43A2-8670-328FD200139B}" type="presParOf" srcId="{CC6FEA73-7C59-4607-B059-31997B918899}" destId="{A9B1ABA0-6EDF-4BFC-AA12-EF26254D3BA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0C57D6-4635-4422-B72B-6A0978D16526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C9D9E963-2D87-4153-84C0-C544221ED9F8}">
      <dgm:prSet phldrT="[Texto]"/>
      <dgm:spPr/>
      <dgm:t>
        <a:bodyPr/>
        <a:lstStyle/>
        <a:p>
          <a:r>
            <a:rPr lang="pt-BR" dirty="0"/>
            <a:t>Capacidade </a:t>
          </a:r>
        </a:p>
      </dgm:t>
    </dgm:pt>
    <dgm:pt modelId="{3CED8966-5662-4B22-8767-2D022B2B0228}" type="parTrans" cxnId="{92C6D4F5-D270-47AB-A0A9-A889A4312C13}">
      <dgm:prSet/>
      <dgm:spPr/>
      <dgm:t>
        <a:bodyPr/>
        <a:lstStyle/>
        <a:p>
          <a:endParaRPr lang="pt-BR"/>
        </a:p>
      </dgm:t>
    </dgm:pt>
    <dgm:pt modelId="{2D92F3C4-F244-4AEF-9A83-46B506031231}" type="sibTrans" cxnId="{92C6D4F5-D270-47AB-A0A9-A889A4312C13}">
      <dgm:prSet/>
      <dgm:spPr/>
      <dgm:t>
        <a:bodyPr/>
        <a:lstStyle/>
        <a:p>
          <a:endParaRPr lang="pt-BR"/>
        </a:p>
      </dgm:t>
    </dgm:pt>
    <dgm:pt modelId="{F4D16733-4EDB-470F-91B8-CBA3B062E298}">
      <dgm:prSet phldrT="[Texto]"/>
      <dgm:spPr/>
      <dgm:t>
        <a:bodyPr/>
        <a:lstStyle/>
        <a:p>
          <a:r>
            <a:rPr lang="pt-BR" dirty="0"/>
            <a:t>Formação </a:t>
          </a:r>
        </a:p>
      </dgm:t>
    </dgm:pt>
    <dgm:pt modelId="{791245BF-9A26-41CC-BC99-2898B711BE25}" type="parTrans" cxnId="{51BC1166-7888-4383-9A82-383389EAC528}">
      <dgm:prSet/>
      <dgm:spPr/>
      <dgm:t>
        <a:bodyPr/>
        <a:lstStyle/>
        <a:p>
          <a:endParaRPr lang="pt-BR"/>
        </a:p>
      </dgm:t>
    </dgm:pt>
    <dgm:pt modelId="{F1CC79EB-05EB-4BB9-B17C-BB6E8F8A7EEF}" type="sibTrans" cxnId="{51BC1166-7888-4383-9A82-383389EAC528}">
      <dgm:prSet/>
      <dgm:spPr/>
      <dgm:t>
        <a:bodyPr/>
        <a:lstStyle/>
        <a:p>
          <a:endParaRPr lang="pt-BR"/>
        </a:p>
      </dgm:t>
    </dgm:pt>
    <dgm:pt modelId="{8181A945-362F-449C-8FC0-AEEF3E7E7056}">
      <dgm:prSet phldrT="[Texto]"/>
      <dgm:spPr/>
      <dgm:t>
        <a:bodyPr/>
        <a:lstStyle/>
        <a:p>
          <a:r>
            <a:rPr lang="pt-BR" dirty="0"/>
            <a:t>Qualificação </a:t>
          </a:r>
        </a:p>
      </dgm:t>
    </dgm:pt>
    <dgm:pt modelId="{89495B65-325D-4530-B098-6873C66D06E5}" type="parTrans" cxnId="{52EB9CD8-EE51-4611-9C75-BB09E3CC8389}">
      <dgm:prSet/>
      <dgm:spPr/>
      <dgm:t>
        <a:bodyPr/>
        <a:lstStyle/>
        <a:p>
          <a:endParaRPr lang="pt-BR"/>
        </a:p>
      </dgm:t>
    </dgm:pt>
    <dgm:pt modelId="{276352F6-E46F-49A8-A00E-12C313E4ACF1}" type="sibTrans" cxnId="{52EB9CD8-EE51-4611-9C75-BB09E3CC8389}">
      <dgm:prSet/>
      <dgm:spPr/>
      <dgm:t>
        <a:bodyPr/>
        <a:lstStyle/>
        <a:p>
          <a:endParaRPr lang="pt-BR"/>
        </a:p>
      </dgm:t>
    </dgm:pt>
    <dgm:pt modelId="{E0DCC5F8-7A52-4C3D-9C91-F71EF333607F}">
      <dgm:prSet phldrT="[Texto]"/>
      <dgm:spPr/>
      <dgm:t>
        <a:bodyPr/>
        <a:lstStyle/>
        <a:p>
          <a:r>
            <a:rPr lang="pt-BR" dirty="0"/>
            <a:t>Conhecimento </a:t>
          </a:r>
        </a:p>
      </dgm:t>
    </dgm:pt>
    <dgm:pt modelId="{3ABD2CEF-A6B0-4499-9396-EF8AF0FFEE66}" type="parTrans" cxnId="{43F56772-8E8C-449B-95E7-D4EC4E171403}">
      <dgm:prSet/>
      <dgm:spPr/>
      <dgm:t>
        <a:bodyPr/>
        <a:lstStyle/>
        <a:p>
          <a:endParaRPr lang="pt-BR"/>
        </a:p>
      </dgm:t>
    </dgm:pt>
    <dgm:pt modelId="{02018A6E-D16B-459C-9D3F-816658CC5395}" type="sibTrans" cxnId="{43F56772-8E8C-449B-95E7-D4EC4E171403}">
      <dgm:prSet/>
      <dgm:spPr/>
      <dgm:t>
        <a:bodyPr/>
        <a:lstStyle/>
        <a:p>
          <a:endParaRPr lang="pt-BR"/>
        </a:p>
      </dgm:t>
    </dgm:pt>
    <dgm:pt modelId="{236A62B9-B3F2-45FF-A790-486218224AE9}" type="pres">
      <dgm:prSet presAssocID="{470C57D6-4635-4422-B72B-6A0978D16526}" presName="cycle" presStyleCnt="0">
        <dgm:presLayoutVars>
          <dgm:dir/>
          <dgm:resizeHandles val="exact"/>
        </dgm:presLayoutVars>
      </dgm:prSet>
      <dgm:spPr/>
    </dgm:pt>
    <dgm:pt modelId="{A8EF120C-221F-4125-A850-B27D0F7C32F9}" type="pres">
      <dgm:prSet presAssocID="{C9D9E963-2D87-4153-84C0-C544221ED9F8}" presName="node" presStyleLbl="node1" presStyleIdx="0" presStyleCnt="4">
        <dgm:presLayoutVars>
          <dgm:bulletEnabled val="1"/>
        </dgm:presLayoutVars>
      </dgm:prSet>
      <dgm:spPr/>
    </dgm:pt>
    <dgm:pt modelId="{1A24302A-820F-4AC6-A708-160E3531143A}" type="pres">
      <dgm:prSet presAssocID="{C9D9E963-2D87-4153-84C0-C544221ED9F8}" presName="spNode" presStyleCnt="0"/>
      <dgm:spPr/>
    </dgm:pt>
    <dgm:pt modelId="{B67242AA-C514-4FEA-BCC8-A1A117CFB360}" type="pres">
      <dgm:prSet presAssocID="{2D92F3C4-F244-4AEF-9A83-46B506031231}" presName="sibTrans" presStyleLbl="sibTrans1D1" presStyleIdx="0" presStyleCnt="4"/>
      <dgm:spPr/>
    </dgm:pt>
    <dgm:pt modelId="{3A86AE08-0B0B-4F6D-81CA-C065260879C0}" type="pres">
      <dgm:prSet presAssocID="{F4D16733-4EDB-470F-91B8-CBA3B062E298}" presName="node" presStyleLbl="node1" presStyleIdx="1" presStyleCnt="4">
        <dgm:presLayoutVars>
          <dgm:bulletEnabled val="1"/>
        </dgm:presLayoutVars>
      </dgm:prSet>
      <dgm:spPr/>
    </dgm:pt>
    <dgm:pt modelId="{C69A0807-3255-4C5D-8314-6C2701F153EA}" type="pres">
      <dgm:prSet presAssocID="{F4D16733-4EDB-470F-91B8-CBA3B062E298}" presName="spNode" presStyleCnt="0"/>
      <dgm:spPr/>
    </dgm:pt>
    <dgm:pt modelId="{F1BD6AF0-557A-49B5-A17A-A6758B9A5D0F}" type="pres">
      <dgm:prSet presAssocID="{F1CC79EB-05EB-4BB9-B17C-BB6E8F8A7EEF}" presName="sibTrans" presStyleLbl="sibTrans1D1" presStyleIdx="1" presStyleCnt="4"/>
      <dgm:spPr/>
    </dgm:pt>
    <dgm:pt modelId="{DE30747D-13CC-432F-A032-35F526923073}" type="pres">
      <dgm:prSet presAssocID="{8181A945-362F-449C-8FC0-AEEF3E7E7056}" presName="node" presStyleLbl="node1" presStyleIdx="2" presStyleCnt="4">
        <dgm:presLayoutVars>
          <dgm:bulletEnabled val="1"/>
        </dgm:presLayoutVars>
      </dgm:prSet>
      <dgm:spPr/>
    </dgm:pt>
    <dgm:pt modelId="{DEA92FC9-CD50-458C-B971-AA0D341945C0}" type="pres">
      <dgm:prSet presAssocID="{8181A945-362F-449C-8FC0-AEEF3E7E7056}" presName="spNode" presStyleCnt="0"/>
      <dgm:spPr/>
    </dgm:pt>
    <dgm:pt modelId="{A206C691-3A34-4828-B5D7-E00CA1FE1643}" type="pres">
      <dgm:prSet presAssocID="{276352F6-E46F-49A8-A00E-12C313E4ACF1}" presName="sibTrans" presStyleLbl="sibTrans1D1" presStyleIdx="2" presStyleCnt="4"/>
      <dgm:spPr/>
    </dgm:pt>
    <dgm:pt modelId="{F8A5CD64-15D5-463E-BF68-5841EA1CCB1A}" type="pres">
      <dgm:prSet presAssocID="{E0DCC5F8-7A52-4C3D-9C91-F71EF333607F}" presName="node" presStyleLbl="node1" presStyleIdx="3" presStyleCnt="4">
        <dgm:presLayoutVars>
          <dgm:bulletEnabled val="1"/>
        </dgm:presLayoutVars>
      </dgm:prSet>
      <dgm:spPr/>
    </dgm:pt>
    <dgm:pt modelId="{D64637CB-AA72-4FB3-B100-85496B902CCE}" type="pres">
      <dgm:prSet presAssocID="{E0DCC5F8-7A52-4C3D-9C91-F71EF333607F}" presName="spNode" presStyleCnt="0"/>
      <dgm:spPr/>
    </dgm:pt>
    <dgm:pt modelId="{03C9F39F-080C-4A2C-B535-02544E4C5B3C}" type="pres">
      <dgm:prSet presAssocID="{02018A6E-D16B-459C-9D3F-816658CC5395}" presName="sibTrans" presStyleLbl="sibTrans1D1" presStyleIdx="3" presStyleCnt="4"/>
      <dgm:spPr/>
    </dgm:pt>
  </dgm:ptLst>
  <dgm:cxnLst>
    <dgm:cxn modelId="{51BC1166-7888-4383-9A82-383389EAC528}" srcId="{470C57D6-4635-4422-B72B-6A0978D16526}" destId="{F4D16733-4EDB-470F-91B8-CBA3B062E298}" srcOrd="1" destOrd="0" parTransId="{791245BF-9A26-41CC-BC99-2898B711BE25}" sibTransId="{F1CC79EB-05EB-4BB9-B17C-BB6E8F8A7EEF}"/>
    <dgm:cxn modelId="{C6E9CD71-4AFB-44A3-AA0A-8A0F4CAAC20C}" type="presOf" srcId="{F4D16733-4EDB-470F-91B8-CBA3B062E298}" destId="{3A86AE08-0B0B-4F6D-81CA-C065260879C0}" srcOrd="0" destOrd="0" presId="urn:microsoft.com/office/officeart/2005/8/layout/cycle6"/>
    <dgm:cxn modelId="{43F56772-8E8C-449B-95E7-D4EC4E171403}" srcId="{470C57D6-4635-4422-B72B-6A0978D16526}" destId="{E0DCC5F8-7A52-4C3D-9C91-F71EF333607F}" srcOrd="3" destOrd="0" parTransId="{3ABD2CEF-A6B0-4499-9396-EF8AF0FFEE66}" sibTransId="{02018A6E-D16B-459C-9D3F-816658CC5395}"/>
    <dgm:cxn modelId="{30F17058-22C2-47CC-8FB4-E24799AAF85B}" type="presOf" srcId="{2D92F3C4-F244-4AEF-9A83-46B506031231}" destId="{B67242AA-C514-4FEA-BCC8-A1A117CFB360}" srcOrd="0" destOrd="0" presId="urn:microsoft.com/office/officeart/2005/8/layout/cycle6"/>
    <dgm:cxn modelId="{E4CB5185-1EA3-4651-9ECC-6DD41CB80862}" type="presOf" srcId="{E0DCC5F8-7A52-4C3D-9C91-F71EF333607F}" destId="{F8A5CD64-15D5-463E-BF68-5841EA1CCB1A}" srcOrd="0" destOrd="0" presId="urn:microsoft.com/office/officeart/2005/8/layout/cycle6"/>
    <dgm:cxn modelId="{61268F9C-8435-4118-B72A-93F3A055BD39}" type="presOf" srcId="{8181A945-362F-449C-8FC0-AEEF3E7E7056}" destId="{DE30747D-13CC-432F-A032-35F526923073}" srcOrd="0" destOrd="0" presId="urn:microsoft.com/office/officeart/2005/8/layout/cycle6"/>
    <dgm:cxn modelId="{38B444A7-6973-4931-8D02-F054F6FDB0D3}" type="presOf" srcId="{C9D9E963-2D87-4153-84C0-C544221ED9F8}" destId="{A8EF120C-221F-4125-A850-B27D0F7C32F9}" srcOrd="0" destOrd="0" presId="urn:microsoft.com/office/officeart/2005/8/layout/cycle6"/>
    <dgm:cxn modelId="{E52ED7AE-71DD-47D7-882E-1FCD0865CE32}" type="presOf" srcId="{276352F6-E46F-49A8-A00E-12C313E4ACF1}" destId="{A206C691-3A34-4828-B5D7-E00CA1FE1643}" srcOrd="0" destOrd="0" presId="urn:microsoft.com/office/officeart/2005/8/layout/cycle6"/>
    <dgm:cxn modelId="{4A5469D7-94B6-4F61-B908-9F1483E387E0}" type="presOf" srcId="{02018A6E-D16B-459C-9D3F-816658CC5395}" destId="{03C9F39F-080C-4A2C-B535-02544E4C5B3C}" srcOrd="0" destOrd="0" presId="urn:microsoft.com/office/officeart/2005/8/layout/cycle6"/>
    <dgm:cxn modelId="{52EB9CD8-EE51-4611-9C75-BB09E3CC8389}" srcId="{470C57D6-4635-4422-B72B-6A0978D16526}" destId="{8181A945-362F-449C-8FC0-AEEF3E7E7056}" srcOrd="2" destOrd="0" parTransId="{89495B65-325D-4530-B098-6873C66D06E5}" sibTransId="{276352F6-E46F-49A8-A00E-12C313E4ACF1}"/>
    <dgm:cxn modelId="{4CC691EC-A7C1-4430-8585-F125351F9CEA}" type="presOf" srcId="{470C57D6-4635-4422-B72B-6A0978D16526}" destId="{236A62B9-B3F2-45FF-A790-486218224AE9}" srcOrd="0" destOrd="0" presId="urn:microsoft.com/office/officeart/2005/8/layout/cycle6"/>
    <dgm:cxn modelId="{963CEEF4-1F34-4B7C-BF6F-2AE58949F570}" type="presOf" srcId="{F1CC79EB-05EB-4BB9-B17C-BB6E8F8A7EEF}" destId="{F1BD6AF0-557A-49B5-A17A-A6758B9A5D0F}" srcOrd="0" destOrd="0" presId="urn:microsoft.com/office/officeart/2005/8/layout/cycle6"/>
    <dgm:cxn modelId="{92C6D4F5-D270-47AB-A0A9-A889A4312C13}" srcId="{470C57D6-4635-4422-B72B-6A0978D16526}" destId="{C9D9E963-2D87-4153-84C0-C544221ED9F8}" srcOrd="0" destOrd="0" parTransId="{3CED8966-5662-4B22-8767-2D022B2B0228}" sibTransId="{2D92F3C4-F244-4AEF-9A83-46B506031231}"/>
    <dgm:cxn modelId="{6D2F4E85-7F93-4634-90B3-0B413A2F9177}" type="presParOf" srcId="{236A62B9-B3F2-45FF-A790-486218224AE9}" destId="{A8EF120C-221F-4125-A850-B27D0F7C32F9}" srcOrd="0" destOrd="0" presId="urn:microsoft.com/office/officeart/2005/8/layout/cycle6"/>
    <dgm:cxn modelId="{A3C01B64-C8F4-4A2A-B4A2-7092BBE7A014}" type="presParOf" srcId="{236A62B9-B3F2-45FF-A790-486218224AE9}" destId="{1A24302A-820F-4AC6-A708-160E3531143A}" srcOrd="1" destOrd="0" presId="urn:microsoft.com/office/officeart/2005/8/layout/cycle6"/>
    <dgm:cxn modelId="{C7BB98CC-EF04-40C4-990D-0F25C25A6ABB}" type="presParOf" srcId="{236A62B9-B3F2-45FF-A790-486218224AE9}" destId="{B67242AA-C514-4FEA-BCC8-A1A117CFB360}" srcOrd="2" destOrd="0" presId="urn:microsoft.com/office/officeart/2005/8/layout/cycle6"/>
    <dgm:cxn modelId="{32121F8A-CB67-4869-B9EF-A6732508C990}" type="presParOf" srcId="{236A62B9-B3F2-45FF-A790-486218224AE9}" destId="{3A86AE08-0B0B-4F6D-81CA-C065260879C0}" srcOrd="3" destOrd="0" presId="urn:microsoft.com/office/officeart/2005/8/layout/cycle6"/>
    <dgm:cxn modelId="{4B629DF0-7070-4C92-8A9D-811F3D67DE2C}" type="presParOf" srcId="{236A62B9-B3F2-45FF-A790-486218224AE9}" destId="{C69A0807-3255-4C5D-8314-6C2701F153EA}" srcOrd="4" destOrd="0" presId="urn:microsoft.com/office/officeart/2005/8/layout/cycle6"/>
    <dgm:cxn modelId="{7EAB10D1-F29B-433B-8271-88A382887D6C}" type="presParOf" srcId="{236A62B9-B3F2-45FF-A790-486218224AE9}" destId="{F1BD6AF0-557A-49B5-A17A-A6758B9A5D0F}" srcOrd="5" destOrd="0" presId="urn:microsoft.com/office/officeart/2005/8/layout/cycle6"/>
    <dgm:cxn modelId="{E066FB23-8EA6-4B47-8A6A-400966D4DBE5}" type="presParOf" srcId="{236A62B9-B3F2-45FF-A790-486218224AE9}" destId="{DE30747D-13CC-432F-A032-35F526923073}" srcOrd="6" destOrd="0" presId="urn:microsoft.com/office/officeart/2005/8/layout/cycle6"/>
    <dgm:cxn modelId="{A1A9D742-1550-4C49-A9B7-D8651140598A}" type="presParOf" srcId="{236A62B9-B3F2-45FF-A790-486218224AE9}" destId="{DEA92FC9-CD50-458C-B971-AA0D341945C0}" srcOrd="7" destOrd="0" presId="urn:microsoft.com/office/officeart/2005/8/layout/cycle6"/>
    <dgm:cxn modelId="{48E2481A-EF62-42B0-AC5A-FC897423C0B8}" type="presParOf" srcId="{236A62B9-B3F2-45FF-A790-486218224AE9}" destId="{A206C691-3A34-4828-B5D7-E00CA1FE1643}" srcOrd="8" destOrd="0" presId="urn:microsoft.com/office/officeart/2005/8/layout/cycle6"/>
    <dgm:cxn modelId="{81A8ECCC-AFE9-4E7C-8053-9A9DC447BE7D}" type="presParOf" srcId="{236A62B9-B3F2-45FF-A790-486218224AE9}" destId="{F8A5CD64-15D5-463E-BF68-5841EA1CCB1A}" srcOrd="9" destOrd="0" presId="urn:microsoft.com/office/officeart/2005/8/layout/cycle6"/>
    <dgm:cxn modelId="{A4AFDFEE-1165-420C-B318-330E4B81D96F}" type="presParOf" srcId="{236A62B9-B3F2-45FF-A790-486218224AE9}" destId="{D64637CB-AA72-4FB3-B100-85496B902CCE}" srcOrd="10" destOrd="0" presId="urn:microsoft.com/office/officeart/2005/8/layout/cycle6"/>
    <dgm:cxn modelId="{F11A50C3-0818-45FF-8000-8B43445425ED}" type="presParOf" srcId="{236A62B9-B3F2-45FF-A790-486218224AE9}" destId="{03C9F39F-080C-4A2C-B535-02544E4C5B3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F9F102-5ECD-4D25-833A-C14673BC5067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A7D433BB-2445-440A-8B5E-072E519C77B5}">
      <dgm:prSet phldrT="[Texto]"/>
      <dgm:spPr/>
      <dgm:t>
        <a:bodyPr/>
        <a:lstStyle/>
        <a:p>
          <a:r>
            <a:rPr lang="pt-BR" dirty="0"/>
            <a:t>Determinação </a:t>
          </a:r>
        </a:p>
      </dgm:t>
    </dgm:pt>
    <dgm:pt modelId="{9F7AF538-C710-43D7-BF50-84BC4FA810AC}" type="parTrans" cxnId="{3F358401-3979-4B58-A844-DB9411C7B10C}">
      <dgm:prSet/>
      <dgm:spPr/>
      <dgm:t>
        <a:bodyPr/>
        <a:lstStyle/>
        <a:p>
          <a:endParaRPr lang="pt-BR"/>
        </a:p>
      </dgm:t>
    </dgm:pt>
    <dgm:pt modelId="{9AA88151-C95A-49BD-8AE5-A1CC74E9DC3F}" type="sibTrans" cxnId="{3F358401-3979-4B58-A844-DB9411C7B10C}">
      <dgm:prSet/>
      <dgm:spPr/>
      <dgm:t>
        <a:bodyPr/>
        <a:lstStyle/>
        <a:p>
          <a:endParaRPr lang="pt-BR"/>
        </a:p>
      </dgm:t>
    </dgm:pt>
    <dgm:pt modelId="{0F8C3635-13FF-47AD-8776-69B462FD9C59}">
      <dgm:prSet phldrT="[Texto]"/>
      <dgm:spPr/>
      <dgm:t>
        <a:bodyPr/>
        <a:lstStyle/>
        <a:p>
          <a:r>
            <a:rPr lang="pt-BR" dirty="0"/>
            <a:t>Persistência </a:t>
          </a:r>
        </a:p>
      </dgm:t>
    </dgm:pt>
    <dgm:pt modelId="{D725B7C2-825A-4F8D-82C9-95AD41971E56}" type="parTrans" cxnId="{4EEDDF32-58EA-4E48-A549-524B09CB4449}">
      <dgm:prSet/>
      <dgm:spPr/>
      <dgm:t>
        <a:bodyPr/>
        <a:lstStyle/>
        <a:p>
          <a:endParaRPr lang="pt-BR"/>
        </a:p>
      </dgm:t>
    </dgm:pt>
    <dgm:pt modelId="{5DA02B6D-9050-4AD9-A08F-D9DEB4073620}" type="sibTrans" cxnId="{4EEDDF32-58EA-4E48-A549-524B09CB4449}">
      <dgm:prSet/>
      <dgm:spPr/>
      <dgm:t>
        <a:bodyPr/>
        <a:lstStyle/>
        <a:p>
          <a:endParaRPr lang="pt-BR"/>
        </a:p>
      </dgm:t>
    </dgm:pt>
    <dgm:pt modelId="{39B56D07-DE31-472E-BF0E-7B2ADB7422CE}">
      <dgm:prSet phldrT="[Texto]"/>
      <dgm:spPr/>
      <dgm:t>
        <a:bodyPr/>
        <a:lstStyle/>
        <a:p>
          <a:r>
            <a:rPr lang="pt-BR" dirty="0"/>
            <a:t>Disponibilidade </a:t>
          </a:r>
        </a:p>
      </dgm:t>
    </dgm:pt>
    <dgm:pt modelId="{70C87232-D4B5-4613-8745-C7F737861AFA}" type="parTrans" cxnId="{F9086E1D-B0C1-4CBC-AC97-7E4000D42F08}">
      <dgm:prSet/>
      <dgm:spPr/>
      <dgm:t>
        <a:bodyPr/>
        <a:lstStyle/>
        <a:p>
          <a:endParaRPr lang="pt-BR"/>
        </a:p>
      </dgm:t>
    </dgm:pt>
    <dgm:pt modelId="{A3321A5C-146B-4DE8-857E-7E3DBEFECA18}" type="sibTrans" cxnId="{F9086E1D-B0C1-4CBC-AC97-7E4000D42F08}">
      <dgm:prSet/>
      <dgm:spPr/>
      <dgm:t>
        <a:bodyPr/>
        <a:lstStyle/>
        <a:p>
          <a:endParaRPr lang="pt-BR"/>
        </a:p>
      </dgm:t>
    </dgm:pt>
    <dgm:pt modelId="{EC643D38-FFAB-49C7-9DA4-610A48B2446E}">
      <dgm:prSet phldrT="[Texto]"/>
      <dgm:spPr/>
      <dgm:t>
        <a:bodyPr/>
        <a:lstStyle/>
        <a:p>
          <a:r>
            <a:rPr lang="pt-BR" dirty="0"/>
            <a:t>Responsabilidade </a:t>
          </a:r>
        </a:p>
      </dgm:t>
    </dgm:pt>
    <dgm:pt modelId="{D03F322E-89FA-4872-875F-4A6939623EEC}" type="parTrans" cxnId="{D6CCA7AC-A3B0-4E19-B7CE-954D7BB712C0}">
      <dgm:prSet/>
      <dgm:spPr/>
      <dgm:t>
        <a:bodyPr/>
        <a:lstStyle/>
        <a:p>
          <a:endParaRPr lang="pt-BR"/>
        </a:p>
      </dgm:t>
    </dgm:pt>
    <dgm:pt modelId="{603DBF54-B8EA-4EA4-A4E6-A1C59CE45587}" type="sibTrans" cxnId="{D6CCA7AC-A3B0-4E19-B7CE-954D7BB712C0}">
      <dgm:prSet/>
      <dgm:spPr/>
      <dgm:t>
        <a:bodyPr/>
        <a:lstStyle/>
        <a:p>
          <a:endParaRPr lang="pt-BR"/>
        </a:p>
      </dgm:t>
    </dgm:pt>
    <dgm:pt modelId="{84A99D45-067A-40A2-8E66-2582144F0506}">
      <dgm:prSet phldrT="[Texto]"/>
      <dgm:spPr/>
      <dgm:t>
        <a:bodyPr/>
        <a:lstStyle/>
        <a:p>
          <a:r>
            <a:rPr lang="pt-BR" dirty="0"/>
            <a:t>Liderança </a:t>
          </a:r>
        </a:p>
      </dgm:t>
    </dgm:pt>
    <dgm:pt modelId="{98EAAEB4-418A-4122-BBF1-A787E63AA2C1}" type="parTrans" cxnId="{7C5152BE-6A6A-43F7-9E4B-F6EE06BF9875}">
      <dgm:prSet/>
      <dgm:spPr/>
      <dgm:t>
        <a:bodyPr/>
        <a:lstStyle/>
        <a:p>
          <a:endParaRPr lang="pt-BR"/>
        </a:p>
      </dgm:t>
    </dgm:pt>
    <dgm:pt modelId="{58D56A79-5C3F-461F-88BE-E8530672D2C5}" type="sibTrans" cxnId="{7C5152BE-6A6A-43F7-9E4B-F6EE06BF9875}">
      <dgm:prSet/>
      <dgm:spPr/>
      <dgm:t>
        <a:bodyPr/>
        <a:lstStyle/>
        <a:p>
          <a:endParaRPr lang="pt-BR"/>
        </a:p>
      </dgm:t>
    </dgm:pt>
    <dgm:pt modelId="{CC6FEA73-7C59-4607-B059-31997B918899}" type="pres">
      <dgm:prSet presAssocID="{6FF9F102-5ECD-4D25-833A-C14673BC5067}" presName="cycle" presStyleCnt="0">
        <dgm:presLayoutVars>
          <dgm:dir/>
          <dgm:resizeHandles val="exact"/>
        </dgm:presLayoutVars>
      </dgm:prSet>
      <dgm:spPr/>
    </dgm:pt>
    <dgm:pt modelId="{B4FF044D-64F6-40E9-9EDF-6599E15E3E7B}" type="pres">
      <dgm:prSet presAssocID="{A7D433BB-2445-440A-8B5E-072E519C77B5}" presName="node" presStyleLbl="node1" presStyleIdx="0" presStyleCnt="5">
        <dgm:presLayoutVars>
          <dgm:bulletEnabled val="1"/>
        </dgm:presLayoutVars>
      </dgm:prSet>
      <dgm:spPr/>
    </dgm:pt>
    <dgm:pt modelId="{E0CFA9CC-EE5F-458B-9FF4-8C0FA1C23A7C}" type="pres">
      <dgm:prSet presAssocID="{A7D433BB-2445-440A-8B5E-072E519C77B5}" presName="spNode" presStyleCnt="0"/>
      <dgm:spPr/>
    </dgm:pt>
    <dgm:pt modelId="{536479CA-6806-46A6-8B46-1EB5F352A601}" type="pres">
      <dgm:prSet presAssocID="{9AA88151-C95A-49BD-8AE5-A1CC74E9DC3F}" presName="sibTrans" presStyleLbl="sibTrans1D1" presStyleIdx="0" presStyleCnt="5"/>
      <dgm:spPr/>
    </dgm:pt>
    <dgm:pt modelId="{C71A5704-7139-40E4-9453-8B464CCE1506}" type="pres">
      <dgm:prSet presAssocID="{0F8C3635-13FF-47AD-8776-69B462FD9C59}" presName="node" presStyleLbl="node1" presStyleIdx="1" presStyleCnt="5">
        <dgm:presLayoutVars>
          <dgm:bulletEnabled val="1"/>
        </dgm:presLayoutVars>
      </dgm:prSet>
      <dgm:spPr/>
    </dgm:pt>
    <dgm:pt modelId="{DC0C9C26-D4F9-46C2-9594-7FF3EB2F8957}" type="pres">
      <dgm:prSet presAssocID="{0F8C3635-13FF-47AD-8776-69B462FD9C59}" presName="spNode" presStyleCnt="0"/>
      <dgm:spPr/>
    </dgm:pt>
    <dgm:pt modelId="{E4BD0E70-7A8F-4562-860E-D3789AD048ED}" type="pres">
      <dgm:prSet presAssocID="{5DA02B6D-9050-4AD9-A08F-D9DEB4073620}" presName="sibTrans" presStyleLbl="sibTrans1D1" presStyleIdx="1" presStyleCnt="5"/>
      <dgm:spPr/>
    </dgm:pt>
    <dgm:pt modelId="{AA7DBE7D-0BAA-46BC-88CB-675EEE923675}" type="pres">
      <dgm:prSet presAssocID="{39B56D07-DE31-472E-BF0E-7B2ADB7422CE}" presName="node" presStyleLbl="node1" presStyleIdx="2" presStyleCnt="5" custRadScaleRad="95259" custRadScaleInc="10048">
        <dgm:presLayoutVars>
          <dgm:bulletEnabled val="1"/>
        </dgm:presLayoutVars>
      </dgm:prSet>
      <dgm:spPr/>
    </dgm:pt>
    <dgm:pt modelId="{4AE35039-725C-4EDF-93D3-4B451EBF50A5}" type="pres">
      <dgm:prSet presAssocID="{39B56D07-DE31-472E-BF0E-7B2ADB7422CE}" presName="spNode" presStyleCnt="0"/>
      <dgm:spPr/>
    </dgm:pt>
    <dgm:pt modelId="{34143718-6A85-4B22-A44F-2A3B0BD11947}" type="pres">
      <dgm:prSet presAssocID="{A3321A5C-146B-4DE8-857E-7E3DBEFECA18}" presName="sibTrans" presStyleLbl="sibTrans1D1" presStyleIdx="2" presStyleCnt="5"/>
      <dgm:spPr/>
    </dgm:pt>
    <dgm:pt modelId="{7DD85E9D-C8E9-4AFC-B804-A3C020B95FA6}" type="pres">
      <dgm:prSet presAssocID="{EC643D38-FFAB-49C7-9DA4-610A48B2446E}" presName="node" presStyleLbl="node1" presStyleIdx="3" presStyleCnt="5">
        <dgm:presLayoutVars>
          <dgm:bulletEnabled val="1"/>
        </dgm:presLayoutVars>
      </dgm:prSet>
      <dgm:spPr/>
    </dgm:pt>
    <dgm:pt modelId="{DC0AC1C0-B34E-4AA6-A96E-CFFEFAA5AFCD}" type="pres">
      <dgm:prSet presAssocID="{EC643D38-FFAB-49C7-9DA4-610A48B2446E}" presName="spNode" presStyleCnt="0"/>
      <dgm:spPr/>
    </dgm:pt>
    <dgm:pt modelId="{58DC3766-F8D9-438B-BE70-94744594A3BD}" type="pres">
      <dgm:prSet presAssocID="{603DBF54-B8EA-4EA4-A4E6-A1C59CE45587}" presName="sibTrans" presStyleLbl="sibTrans1D1" presStyleIdx="3" presStyleCnt="5"/>
      <dgm:spPr/>
    </dgm:pt>
    <dgm:pt modelId="{BF3EB3E0-E97D-42C9-BF56-1255FC53346F}" type="pres">
      <dgm:prSet presAssocID="{84A99D45-067A-40A2-8E66-2582144F0506}" presName="node" presStyleLbl="node1" presStyleIdx="4" presStyleCnt="5">
        <dgm:presLayoutVars>
          <dgm:bulletEnabled val="1"/>
        </dgm:presLayoutVars>
      </dgm:prSet>
      <dgm:spPr/>
    </dgm:pt>
    <dgm:pt modelId="{113DE787-F69C-4CE9-8F43-0BDCE053E468}" type="pres">
      <dgm:prSet presAssocID="{84A99D45-067A-40A2-8E66-2582144F0506}" presName="spNode" presStyleCnt="0"/>
      <dgm:spPr/>
    </dgm:pt>
    <dgm:pt modelId="{A9B1ABA0-6EDF-4BFC-AA12-EF26254D3BA8}" type="pres">
      <dgm:prSet presAssocID="{58D56A79-5C3F-461F-88BE-E8530672D2C5}" presName="sibTrans" presStyleLbl="sibTrans1D1" presStyleIdx="4" presStyleCnt="5"/>
      <dgm:spPr/>
    </dgm:pt>
  </dgm:ptLst>
  <dgm:cxnLst>
    <dgm:cxn modelId="{3F358401-3979-4B58-A844-DB9411C7B10C}" srcId="{6FF9F102-5ECD-4D25-833A-C14673BC5067}" destId="{A7D433BB-2445-440A-8B5E-072E519C77B5}" srcOrd="0" destOrd="0" parTransId="{9F7AF538-C710-43D7-BF50-84BC4FA810AC}" sibTransId="{9AA88151-C95A-49BD-8AE5-A1CC74E9DC3F}"/>
    <dgm:cxn modelId="{DAB60E0D-380B-499A-8E61-7AB06455E524}" type="presOf" srcId="{39B56D07-DE31-472E-BF0E-7B2ADB7422CE}" destId="{AA7DBE7D-0BAA-46BC-88CB-675EEE923675}" srcOrd="0" destOrd="0" presId="urn:microsoft.com/office/officeart/2005/8/layout/cycle5"/>
    <dgm:cxn modelId="{B728E313-1757-4EF0-AC15-5ED7567E2487}" type="presOf" srcId="{603DBF54-B8EA-4EA4-A4E6-A1C59CE45587}" destId="{58DC3766-F8D9-438B-BE70-94744594A3BD}" srcOrd="0" destOrd="0" presId="urn:microsoft.com/office/officeart/2005/8/layout/cycle5"/>
    <dgm:cxn modelId="{F9086E1D-B0C1-4CBC-AC97-7E4000D42F08}" srcId="{6FF9F102-5ECD-4D25-833A-C14673BC5067}" destId="{39B56D07-DE31-472E-BF0E-7B2ADB7422CE}" srcOrd="2" destOrd="0" parTransId="{70C87232-D4B5-4613-8745-C7F737861AFA}" sibTransId="{A3321A5C-146B-4DE8-857E-7E3DBEFECA18}"/>
    <dgm:cxn modelId="{4EEDDF32-58EA-4E48-A549-524B09CB4449}" srcId="{6FF9F102-5ECD-4D25-833A-C14673BC5067}" destId="{0F8C3635-13FF-47AD-8776-69B462FD9C59}" srcOrd="1" destOrd="0" parTransId="{D725B7C2-825A-4F8D-82C9-95AD41971E56}" sibTransId="{5DA02B6D-9050-4AD9-A08F-D9DEB4073620}"/>
    <dgm:cxn modelId="{D2FE3249-60ED-4EB6-BD64-BCA52D48D80A}" type="presOf" srcId="{0F8C3635-13FF-47AD-8776-69B462FD9C59}" destId="{C71A5704-7139-40E4-9453-8B464CCE1506}" srcOrd="0" destOrd="0" presId="urn:microsoft.com/office/officeart/2005/8/layout/cycle5"/>
    <dgm:cxn modelId="{B6E4936D-8BF3-4153-AEA7-16A9AC2B4E67}" type="presOf" srcId="{A7D433BB-2445-440A-8B5E-072E519C77B5}" destId="{B4FF044D-64F6-40E9-9EDF-6599E15E3E7B}" srcOrd="0" destOrd="0" presId="urn:microsoft.com/office/officeart/2005/8/layout/cycle5"/>
    <dgm:cxn modelId="{7CC4214E-96F5-421F-B71C-E9B2EFFF6583}" type="presOf" srcId="{5DA02B6D-9050-4AD9-A08F-D9DEB4073620}" destId="{E4BD0E70-7A8F-4562-860E-D3789AD048ED}" srcOrd="0" destOrd="0" presId="urn:microsoft.com/office/officeart/2005/8/layout/cycle5"/>
    <dgm:cxn modelId="{A8690E7D-BD22-442D-8167-951E64C04AC5}" type="presOf" srcId="{6FF9F102-5ECD-4D25-833A-C14673BC5067}" destId="{CC6FEA73-7C59-4607-B059-31997B918899}" srcOrd="0" destOrd="0" presId="urn:microsoft.com/office/officeart/2005/8/layout/cycle5"/>
    <dgm:cxn modelId="{8925BD90-340A-489C-9702-C2C4DC4338B8}" type="presOf" srcId="{A3321A5C-146B-4DE8-857E-7E3DBEFECA18}" destId="{34143718-6A85-4B22-A44F-2A3B0BD11947}" srcOrd="0" destOrd="0" presId="urn:microsoft.com/office/officeart/2005/8/layout/cycle5"/>
    <dgm:cxn modelId="{368EBD9F-3BF4-4078-8943-DC61062C972D}" type="presOf" srcId="{EC643D38-FFAB-49C7-9DA4-610A48B2446E}" destId="{7DD85E9D-C8E9-4AFC-B804-A3C020B95FA6}" srcOrd="0" destOrd="0" presId="urn:microsoft.com/office/officeart/2005/8/layout/cycle5"/>
    <dgm:cxn modelId="{D6CCA7AC-A3B0-4E19-B7CE-954D7BB712C0}" srcId="{6FF9F102-5ECD-4D25-833A-C14673BC5067}" destId="{EC643D38-FFAB-49C7-9DA4-610A48B2446E}" srcOrd="3" destOrd="0" parTransId="{D03F322E-89FA-4872-875F-4A6939623EEC}" sibTransId="{603DBF54-B8EA-4EA4-A4E6-A1C59CE45587}"/>
    <dgm:cxn modelId="{AFA890B2-A286-45D5-BFA9-75186BA94421}" type="presOf" srcId="{84A99D45-067A-40A2-8E66-2582144F0506}" destId="{BF3EB3E0-E97D-42C9-BF56-1255FC53346F}" srcOrd="0" destOrd="0" presId="urn:microsoft.com/office/officeart/2005/8/layout/cycle5"/>
    <dgm:cxn modelId="{7C5152BE-6A6A-43F7-9E4B-F6EE06BF9875}" srcId="{6FF9F102-5ECD-4D25-833A-C14673BC5067}" destId="{84A99D45-067A-40A2-8E66-2582144F0506}" srcOrd="4" destOrd="0" parTransId="{98EAAEB4-418A-4122-BBF1-A787E63AA2C1}" sibTransId="{58D56A79-5C3F-461F-88BE-E8530672D2C5}"/>
    <dgm:cxn modelId="{EBA070CA-D382-4745-9EBC-99D308BBDB4A}" type="presOf" srcId="{9AA88151-C95A-49BD-8AE5-A1CC74E9DC3F}" destId="{536479CA-6806-46A6-8B46-1EB5F352A601}" srcOrd="0" destOrd="0" presId="urn:microsoft.com/office/officeart/2005/8/layout/cycle5"/>
    <dgm:cxn modelId="{796460CE-84AE-4734-8583-5CAAAA2265D0}" type="presOf" srcId="{58D56A79-5C3F-461F-88BE-E8530672D2C5}" destId="{A9B1ABA0-6EDF-4BFC-AA12-EF26254D3BA8}" srcOrd="0" destOrd="0" presId="urn:microsoft.com/office/officeart/2005/8/layout/cycle5"/>
    <dgm:cxn modelId="{2D405B5F-1006-4390-ADEA-9C56BACD926F}" type="presParOf" srcId="{CC6FEA73-7C59-4607-B059-31997B918899}" destId="{B4FF044D-64F6-40E9-9EDF-6599E15E3E7B}" srcOrd="0" destOrd="0" presId="urn:microsoft.com/office/officeart/2005/8/layout/cycle5"/>
    <dgm:cxn modelId="{73876C81-321D-4C76-B872-FD3C96DE9126}" type="presParOf" srcId="{CC6FEA73-7C59-4607-B059-31997B918899}" destId="{E0CFA9CC-EE5F-458B-9FF4-8C0FA1C23A7C}" srcOrd="1" destOrd="0" presId="urn:microsoft.com/office/officeart/2005/8/layout/cycle5"/>
    <dgm:cxn modelId="{D8314115-854F-446C-BB87-81C4BB1E28DD}" type="presParOf" srcId="{CC6FEA73-7C59-4607-B059-31997B918899}" destId="{536479CA-6806-46A6-8B46-1EB5F352A601}" srcOrd="2" destOrd="0" presId="urn:microsoft.com/office/officeart/2005/8/layout/cycle5"/>
    <dgm:cxn modelId="{5F0DACA6-A64A-4EB7-A2D3-041650683CD5}" type="presParOf" srcId="{CC6FEA73-7C59-4607-B059-31997B918899}" destId="{C71A5704-7139-40E4-9453-8B464CCE1506}" srcOrd="3" destOrd="0" presId="urn:microsoft.com/office/officeart/2005/8/layout/cycle5"/>
    <dgm:cxn modelId="{9798BFDE-6ECE-445A-8057-DD89AD580F1E}" type="presParOf" srcId="{CC6FEA73-7C59-4607-B059-31997B918899}" destId="{DC0C9C26-D4F9-46C2-9594-7FF3EB2F8957}" srcOrd="4" destOrd="0" presId="urn:microsoft.com/office/officeart/2005/8/layout/cycle5"/>
    <dgm:cxn modelId="{BE9230D4-7B45-45FA-8E50-3B2C228B2F91}" type="presParOf" srcId="{CC6FEA73-7C59-4607-B059-31997B918899}" destId="{E4BD0E70-7A8F-4562-860E-D3789AD048ED}" srcOrd="5" destOrd="0" presId="urn:microsoft.com/office/officeart/2005/8/layout/cycle5"/>
    <dgm:cxn modelId="{94258620-E68A-42A9-9AB1-2E47EADC2D24}" type="presParOf" srcId="{CC6FEA73-7C59-4607-B059-31997B918899}" destId="{AA7DBE7D-0BAA-46BC-88CB-675EEE923675}" srcOrd="6" destOrd="0" presId="urn:microsoft.com/office/officeart/2005/8/layout/cycle5"/>
    <dgm:cxn modelId="{5364474C-C161-4AC3-82FB-84A1005C4619}" type="presParOf" srcId="{CC6FEA73-7C59-4607-B059-31997B918899}" destId="{4AE35039-725C-4EDF-93D3-4B451EBF50A5}" srcOrd="7" destOrd="0" presId="urn:microsoft.com/office/officeart/2005/8/layout/cycle5"/>
    <dgm:cxn modelId="{DC6B44E2-523C-4800-A6A7-EA3D815A988F}" type="presParOf" srcId="{CC6FEA73-7C59-4607-B059-31997B918899}" destId="{34143718-6A85-4B22-A44F-2A3B0BD11947}" srcOrd="8" destOrd="0" presId="urn:microsoft.com/office/officeart/2005/8/layout/cycle5"/>
    <dgm:cxn modelId="{06F6A208-D0E5-48B8-9638-3BE1A56A4620}" type="presParOf" srcId="{CC6FEA73-7C59-4607-B059-31997B918899}" destId="{7DD85E9D-C8E9-4AFC-B804-A3C020B95FA6}" srcOrd="9" destOrd="0" presId="urn:microsoft.com/office/officeart/2005/8/layout/cycle5"/>
    <dgm:cxn modelId="{BE932ED5-3A89-4C78-AEFF-457FD04AADCF}" type="presParOf" srcId="{CC6FEA73-7C59-4607-B059-31997B918899}" destId="{DC0AC1C0-B34E-4AA6-A96E-CFFEFAA5AFCD}" srcOrd="10" destOrd="0" presId="urn:microsoft.com/office/officeart/2005/8/layout/cycle5"/>
    <dgm:cxn modelId="{693AFE96-B56B-4794-A33A-1D7611B8E1AE}" type="presParOf" srcId="{CC6FEA73-7C59-4607-B059-31997B918899}" destId="{58DC3766-F8D9-438B-BE70-94744594A3BD}" srcOrd="11" destOrd="0" presId="urn:microsoft.com/office/officeart/2005/8/layout/cycle5"/>
    <dgm:cxn modelId="{D1D46983-6F6C-4E32-AD53-6D5E9C5A45EA}" type="presParOf" srcId="{CC6FEA73-7C59-4607-B059-31997B918899}" destId="{BF3EB3E0-E97D-42C9-BF56-1255FC53346F}" srcOrd="12" destOrd="0" presId="urn:microsoft.com/office/officeart/2005/8/layout/cycle5"/>
    <dgm:cxn modelId="{A20EFB7D-458E-4079-964D-69C8F3E00074}" type="presParOf" srcId="{CC6FEA73-7C59-4607-B059-31997B918899}" destId="{113DE787-F69C-4CE9-8F43-0BDCE053E468}" srcOrd="13" destOrd="0" presId="urn:microsoft.com/office/officeart/2005/8/layout/cycle5"/>
    <dgm:cxn modelId="{7828CCA5-AA70-43A2-8670-328FD200139B}" type="presParOf" srcId="{CC6FEA73-7C59-4607-B059-31997B918899}" destId="{A9B1ABA0-6EDF-4BFC-AA12-EF26254D3BA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5B9999-7B18-433F-9FE1-7866B594D7EB}" type="doc">
      <dgm:prSet loTypeId="urn:microsoft.com/office/officeart/2005/8/layout/target2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7C526EA-9FEC-4CC9-A35A-ACDDD552ABD3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BR" sz="3200" b="1" dirty="0">
              <a:solidFill>
                <a:schemeClr val="tx1"/>
              </a:solidFill>
            </a:rPr>
            <a:t>CENSO-PESQUISA </a:t>
          </a:r>
        </a:p>
      </dgm:t>
    </dgm:pt>
    <dgm:pt modelId="{1D1E93EE-0D21-4CB7-8D46-591C60C150D0}" type="parTrans" cxnId="{843CAA79-DECB-46FD-B534-B38F8AF397EC}">
      <dgm:prSet/>
      <dgm:spPr/>
      <dgm:t>
        <a:bodyPr/>
        <a:lstStyle/>
        <a:p>
          <a:endParaRPr lang="pt-BR"/>
        </a:p>
      </dgm:t>
    </dgm:pt>
    <dgm:pt modelId="{3FADF20E-CD9B-4764-880E-CDD1C0873611}" type="sibTrans" cxnId="{843CAA79-DECB-46FD-B534-B38F8AF397EC}">
      <dgm:prSet/>
      <dgm:spPr/>
      <dgm:t>
        <a:bodyPr/>
        <a:lstStyle/>
        <a:p>
          <a:endParaRPr lang="pt-BR"/>
        </a:p>
      </dgm:t>
    </dgm:pt>
    <dgm:pt modelId="{4D467780-AA9A-47E9-A5C8-6D3971E852A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100" b="1" dirty="0"/>
            <a:t>Dados Pessoais</a:t>
          </a:r>
        </a:p>
      </dgm:t>
    </dgm:pt>
    <dgm:pt modelId="{30A43A95-1753-4131-BB50-6BEBA4A59D82}" type="parTrans" cxnId="{DF8E38A9-45EE-42C1-95DE-1B289B9337C0}">
      <dgm:prSet/>
      <dgm:spPr/>
      <dgm:t>
        <a:bodyPr/>
        <a:lstStyle/>
        <a:p>
          <a:endParaRPr lang="pt-BR"/>
        </a:p>
      </dgm:t>
    </dgm:pt>
    <dgm:pt modelId="{37274FDF-E354-4852-A3C7-DA63279FB48B}" type="sibTrans" cxnId="{DF8E38A9-45EE-42C1-95DE-1B289B9337C0}">
      <dgm:prSet/>
      <dgm:spPr/>
      <dgm:t>
        <a:bodyPr/>
        <a:lstStyle/>
        <a:p>
          <a:endParaRPr lang="pt-BR"/>
        </a:p>
      </dgm:t>
    </dgm:pt>
    <dgm:pt modelId="{A2213CC5-8F39-43AD-B92C-ADF16329548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100" b="1" dirty="0"/>
            <a:t>Experiência na Gestão e Motivação para assumir o cargo</a:t>
          </a:r>
        </a:p>
      </dgm:t>
    </dgm:pt>
    <dgm:pt modelId="{11AA2557-810C-4924-8FE2-D874688107C4}" type="parTrans" cxnId="{5045E774-F1C1-4501-AAA0-1AEB4A36FBA3}">
      <dgm:prSet/>
      <dgm:spPr/>
      <dgm:t>
        <a:bodyPr/>
        <a:lstStyle/>
        <a:p>
          <a:endParaRPr lang="pt-BR"/>
        </a:p>
      </dgm:t>
    </dgm:pt>
    <dgm:pt modelId="{356783E6-E23D-4323-A314-F98E6477AAC2}" type="sibTrans" cxnId="{5045E774-F1C1-4501-AAA0-1AEB4A36FBA3}">
      <dgm:prSet/>
      <dgm:spPr/>
      <dgm:t>
        <a:bodyPr/>
        <a:lstStyle/>
        <a:p>
          <a:endParaRPr lang="pt-BR"/>
        </a:p>
      </dgm:t>
    </dgm:pt>
    <dgm:pt modelId="{7D183282-5EA0-4D18-A015-B5DCAA69C52F}">
      <dgm:prSet phldrT="[Texto]"/>
      <dgm:spPr/>
      <dgm:t>
        <a:bodyPr/>
        <a:lstStyle/>
        <a:p>
          <a:r>
            <a:rPr lang="pt-BR" dirty="0"/>
            <a:t>Percepção sobre Temas Estratégicos para a Gestão </a:t>
          </a:r>
        </a:p>
      </dgm:t>
    </dgm:pt>
    <dgm:pt modelId="{35584C7F-891C-4111-BB52-DDFB3E455873}" type="parTrans" cxnId="{99EDA2CC-CA70-437E-A6DE-108CD99BB79E}">
      <dgm:prSet/>
      <dgm:spPr/>
      <dgm:t>
        <a:bodyPr/>
        <a:lstStyle/>
        <a:p>
          <a:endParaRPr lang="pt-BR"/>
        </a:p>
      </dgm:t>
    </dgm:pt>
    <dgm:pt modelId="{6B7951A4-A912-42EB-B2E2-0396AA024672}" type="sibTrans" cxnId="{99EDA2CC-CA70-437E-A6DE-108CD99BB79E}">
      <dgm:prSet/>
      <dgm:spPr/>
      <dgm:t>
        <a:bodyPr/>
        <a:lstStyle/>
        <a:p>
          <a:endParaRPr lang="pt-BR"/>
        </a:p>
      </dgm:t>
    </dgm:pt>
    <dgm:pt modelId="{D1A50B62-705B-44B2-AED6-2217A5241F0B}">
      <dgm:prSet phldrT="[Texto]" custT="1"/>
      <dgm:spPr/>
      <dgm:t>
        <a:bodyPr/>
        <a:lstStyle/>
        <a:p>
          <a:r>
            <a:rPr lang="pt-BR" sz="1000" b="1" dirty="0"/>
            <a:t>AB</a:t>
          </a:r>
        </a:p>
      </dgm:t>
    </dgm:pt>
    <dgm:pt modelId="{4820AE27-1F14-42D0-B9E6-9AB2B863582E}" type="parTrans" cxnId="{50D3667E-B866-47C3-81E7-DB15C2613EDA}">
      <dgm:prSet/>
      <dgm:spPr/>
      <dgm:t>
        <a:bodyPr/>
        <a:lstStyle/>
        <a:p>
          <a:endParaRPr lang="pt-BR"/>
        </a:p>
      </dgm:t>
    </dgm:pt>
    <dgm:pt modelId="{86BAD165-E4FD-43DF-A3A0-8A55709D2A4E}" type="sibTrans" cxnId="{50D3667E-B866-47C3-81E7-DB15C2613EDA}">
      <dgm:prSet/>
      <dgm:spPr/>
      <dgm:t>
        <a:bodyPr/>
        <a:lstStyle/>
        <a:p>
          <a:endParaRPr lang="pt-BR"/>
        </a:p>
      </dgm:t>
    </dgm:pt>
    <dgm:pt modelId="{42A967A3-08D8-461A-B344-B890D0107D38}">
      <dgm:prSet phldrT="[Texto]" custT="1"/>
      <dgm:spPr/>
      <dgm:t>
        <a:bodyPr/>
        <a:lstStyle/>
        <a:p>
          <a:r>
            <a:rPr lang="pt-BR" sz="900" b="1" dirty="0"/>
            <a:t>REGIONALIÇÃO</a:t>
          </a:r>
        </a:p>
      </dgm:t>
    </dgm:pt>
    <dgm:pt modelId="{5E043553-4E19-429E-9650-BF64C62791B7}" type="parTrans" cxnId="{BE2B30C7-112B-42A7-B0C6-2BF6D052DB0E}">
      <dgm:prSet/>
      <dgm:spPr/>
      <dgm:t>
        <a:bodyPr/>
        <a:lstStyle/>
        <a:p>
          <a:endParaRPr lang="pt-BR"/>
        </a:p>
      </dgm:t>
    </dgm:pt>
    <dgm:pt modelId="{018132BB-427F-4101-9EAB-01B001DF8114}" type="sibTrans" cxnId="{BE2B30C7-112B-42A7-B0C6-2BF6D052DB0E}">
      <dgm:prSet/>
      <dgm:spPr/>
      <dgm:t>
        <a:bodyPr/>
        <a:lstStyle/>
        <a:p>
          <a:endParaRPr lang="pt-BR"/>
        </a:p>
      </dgm:t>
    </dgm:pt>
    <dgm:pt modelId="{4E4C7E4A-B1CA-48F0-BA8D-150CC9497CC8}">
      <dgm:prSet phldrT="[Texto]"/>
      <dgm:spPr/>
      <dgm:t>
        <a:bodyPr/>
        <a:lstStyle/>
        <a:p>
          <a:r>
            <a:rPr lang="pt-BR" dirty="0"/>
            <a:t>Posição sobre a importância dos espaços de pactuação e controle social  </a:t>
          </a:r>
        </a:p>
      </dgm:t>
    </dgm:pt>
    <dgm:pt modelId="{79D75670-A1A1-40EB-BC44-C851334B9B7A}" type="parTrans" cxnId="{9B3B51BB-BCDE-4223-9475-F1FA7472F0E4}">
      <dgm:prSet/>
      <dgm:spPr/>
      <dgm:t>
        <a:bodyPr/>
        <a:lstStyle/>
        <a:p>
          <a:endParaRPr lang="pt-BR"/>
        </a:p>
      </dgm:t>
    </dgm:pt>
    <dgm:pt modelId="{3C0B54E2-68B7-4D7E-8815-4FAF4BB8FB69}" type="sibTrans" cxnId="{9B3B51BB-BCDE-4223-9475-F1FA7472F0E4}">
      <dgm:prSet/>
      <dgm:spPr/>
      <dgm:t>
        <a:bodyPr/>
        <a:lstStyle/>
        <a:p>
          <a:endParaRPr lang="pt-BR"/>
        </a:p>
      </dgm:t>
    </dgm:pt>
    <dgm:pt modelId="{4D55594A-0E7F-401F-BFBC-287CE11E5002}">
      <dgm:prSet phldrT="[Texto]" custT="1"/>
      <dgm:spPr/>
      <dgm:t>
        <a:bodyPr/>
        <a:lstStyle/>
        <a:p>
          <a:r>
            <a:rPr lang="pt-BR" sz="1400" b="1" dirty="0"/>
            <a:t>CIB/CIR</a:t>
          </a:r>
        </a:p>
      </dgm:t>
    </dgm:pt>
    <dgm:pt modelId="{0C6FE890-1F38-4170-86BA-364AD747B97E}" type="parTrans" cxnId="{93549D65-E20F-4307-B3F6-D36E4D2DD77D}">
      <dgm:prSet/>
      <dgm:spPr/>
      <dgm:t>
        <a:bodyPr/>
        <a:lstStyle/>
        <a:p>
          <a:endParaRPr lang="pt-BR"/>
        </a:p>
      </dgm:t>
    </dgm:pt>
    <dgm:pt modelId="{EAE030EA-C2DC-484E-9FA6-F1750C44381C}" type="sibTrans" cxnId="{93549D65-E20F-4307-B3F6-D36E4D2DD77D}">
      <dgm:prSet/>
      <dgm:spPr/>
      <dgm:t>
        <a:bodyPr/>
        <a:lstStyle/>
        <a:p>
          <a:endParaRPr lang="pt-BR"/>
        </a:p>
      </dgm:t>
    </dgm:pt>
    <dgm:pt modelId="{D08B30FB-C90F-462F-9097-2C51B09EE663}">
      <dgm:prSet phldrT="[Texto]" custT="1"/>
      <dgm:spPr/>
      <dgm:t>
        <a:bodyPr/>
        <a:lstStyle/>
        <a:p>
          <a:r>
            <a:rPr lang="pt-BR" sz="1000" b="1" dirty="0"/>
            <a:t>Conselho</a:t>
          </a:r>
        </a:p>
        <a:p>
          <a:r>
            <a:rPr lang="pt-BR" sz="1000" b="1" dirty="0"/>
            <a:t>Conferência</a:t>
          </a:r>
        </a:p>
      </dgm:t>
    </dgm:pt>
    <dgm:pt modelId="{FF8AD6B4-0F87-4A87-9F71-7D29094D8110}" type="parTrans" cxnId="{1FFFFD3F-49C6-48E4-9C96-007D7FD37DA5}">
      <dgm:prSet/>
      <dgm:spPr/>
      <dgm:t>
        <a:bodyPr/>
        <a:lstStyle/>
        <a:p>
          <a:endParaRPr lang="pt-BR"/>
        </a:p>
      </dgm:t>
    </dgm:pt>
    <dgm:pt modelId="{90D78AC2-5767-4CC0-8943-825CEA6D4174}" type="sibTrans" cxnId="{1FFFFD3F-49C6-48E4-9C96-007D7FD37DA5}">
      <dgm:prSet/>
      <dgm:spPr/>
      <dgm:t>
        <a:bodyPr/>
        <a:lstStyle/>
        <a:p>
          <a:endParaRPr lang="pt-BR"/>
        </a:p>
      </dgm:t>
    </dgm:pt>
    <dgm:pt modelId="{BB7B2B52-9095-4F20-BE9E-AD58F517F98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100" b="1" dirty="0"/>
            <a:t>Informações Municípios/Região</a:t>
          </a:r>
        </a:p>
      </dgm:t>
    </dgm:pt>
    <dgm:pt modelId="{DC052A6C-FFAE-4B56-A97B-34A0270C322C}" type="parTrans" cxnId="{17558075-16C6-46F2-9639-18CC7A984DBF}">
      <dgm:prSet/>
      <dgm:spPr/>
      <dgm:t>
        <a:bodyPr/>
        <a:lstStyle/>
        <a:p>
          <a:endParaRPr lang="pt-BR"/>
        </a:p>
      </dgm:t>
    </dgm:pt>
    <dgm:pt modelId="{E4ABA416-D3A5-4FAD-8930-A6FF166C8F9C}" type="sibTrans" cxnId="{17558075-16C6-46F2-9639-18CC7A984DBF}">
      <dgm:prSet/>
      <dgm:spPr/>
      <dgm:t>
        <a:bodyPr/>
        <a:lstStyle/>
        <a:p>
          <a:endParaRPr lang="pt-BR"/>
        </a:p>
      </dgm:t>
    </dgm:pt>
    <dgm:pt modelId="{DE17D9D7-5489-497B-A42F-A76F0E9F5255}">
      <dgm:prSet phldrT="[Texto]" custT="1"/>
      <dgm:spPr/>
      <dgm:t>
        <a:bodyPr/>
        <a:lstStyle/>
        <a:p>
          <a:r>
            <a:rPr lang="pt-BR" sz="900" b="1" dirty="0"/>
            <a:t>Redes</a:t>
          </a:r>
        </a:p>
      </dgm:t>
    </dgm:pt>
    <dgm:pt modelId="{581F8D0A-CF6C-4355-B68C-552B7A2A0D2C}" type="parTrans" cxnId="{15EACE28-8BC0-43D8-A849-DFD686436C94}">
      <dgm:prSet/>
      <dgm:spPr/>
      <dgm:t>
        <a:bodyPr/>
        <a:lstStyle/>
        <a:p>
          <a:endParaRPr lang="pt-BR"/>
        </a:p>
      </dgm:t>
    </dgm:pt>
    <dgm:pt modelId="{9446EFA5-40F1-4AA3-9B92-050B65DE22F8}" type="sibTrans" cxnId="{15EACE28-8BC0-43D8-A849-DFD686436C94}">
      <dgm:prSet/>
      <dgm:spPr/>
      <dgm:t>
        <a:bodyPr/>
        <a:lstStyle/>
        <a:p>
          <a:endParaRPr lang="pt-BR"/>
        </a:p>
      </dgm:t>
    </dgm:pt>
    <dgm:pt modelId="{A50B5B65-24C3-4387-856C-1CB7F16F99FD}">
      <dgm:prSet phldrT="[Texto]" custT="1"/>
      <dgm:spPr/>
      <dgm:t>
        <a:bodyPr/>
        <a:lstStyle/>
        <a:p>
          <a:r>
            <a:rPr lang="pt-BR" sz="900" b="1" dirty="0"/>
            <a:t>PLN/GES</a:t>
          </a:r>
        </a:p>
      </dgm:t>
    </dgm:pt>
    <dgm:pt modelId="{ED95771C-3196-4F9A-BC2C-E274D10E79FF}" type="parTrans" cxnId="{2E606D8C-772C-4A75-B2F3-5A2E816B67CA}">
      <dgm:prSet/>
      <dgm:spPr/>
      <dgm:t>
        <a:bodyPr/>
        <a:lstStyle/>
        <a:p>
          <a:endParaRPr lang="pt-BR"/>
        </a:p>
      </dgm:t>
    </dgm:pt>
    <dgm:pt modelId="{414C6564-D018-48D7-BA76-A5FFA9E4F1DC}" type="sibTrans" cxnId="{2E606D8C-772C-4A75-B2F3-5A2E816B67CA}">
      <dgm:prSet/>
      <dgm:spPr/>
      <dgm:t>
        <a:bodyPr/>
        <a:lstStyle/>
        <a:p>
          <a:endParaRPr lang="pt-BR"/>
        </a:p>
      </dgm:t>
    </dgm:pt>
    <dgm:pt modelId="{8BFF7757-94CD-4124-84AB-97F7962C5074}">
      <dgm:prSet phldrT="[Texto]" custT="1"/>
      <dgm:spPr/>
      <dgm:t>
        <a:bodyPr/>
        <a:lstStyle/>
        <a:p>
          <a:r>
            <a:rPr lang="pt-BR" sz="1200" b="1" dirty="0"/>
            <a:t>CS</a:t>
          </a:r>
        </a:p>
      </dgm:t>
    </dgm:pt>
    <dgm:pt modelId="{5A43D16E-8B7D-42CC-9A74-1F1AE75D33BF}" type="parTrans" cxnId="{79D67629-D4B6-44EA-B8A3-DF764452F904}">
      <dgm:prSet/>
      <dgm:spPr/>
      <dgm:t>
        <a:bodyPr/>
        <a:lstStyle/>
        <a:p>
          <a:endParaRPr lang="pt-BR"/>
        </a:p>
      </dgm:t>
    </dgm:pt>
    <dgm:pt modelId="{C8958A57-3220-4034-9607-4241A8C44DD3}" type="sibTrans" cxnId="{79D67629-D4B6-44EA-B8A3-DF764452F904}">
      <dgm:prSet/>
      <dgm:spPr/>
      <dgm:t>
        <a:bodyPr/>
        <a:lstStyle/>
        <a:p>
          <a:endParaRPr lang="pt-BR"/>
        </a:p>
      </dgm:t>
    </dgm:pt>
    <dgm:pt modelId="{25A01A74-EB43-4BEA-AC4D-1A03CD251B6E}">
      <dgm:prSet phldrT="[Texto]" custT="1"/>
      <dgm:spPr/>
      <dgm:t>
        <a:bodyPr/>
        <a:lstStyle/>
        <a:p>
          <a:r>
            <a:rPr lang="pt-BR" sz="1200" b="1" dirty="0"/>
            <a:t>CIT</a:t>
          </a:r>
        </a:p>
      </dgm:t>
    </dgm:pt>
    <dgm:pt modelId="{F3CAC7CC-4F4C-490F-985E-7B9707D907BC}" type="parTrans" cxnId="{F7960AC6-4899-4BA9-A667-B572BE69C386}">
      <dgm:prSet/>
      <dgm:spPr/>
      <dgm:t>
        <a:bodyPr/>
        <a:lstStyle/>
        <a:p>
          <a:endParaRPr lang="pt-BR"/>
        </a:p>
      </dgm:t>
    </dgm:pt>
    <dgm:pt modelId="{EBDA238A-1EAF-48CA-B453-69751F6EBFCC}" type="sibTrans" cxnId="{F7960AC6-4899-4BA9-A667-B572BE69C386}">
      <dgm:prSet/>
      <dgm:spPr/>
      <dgm:t>
        <a:bodyPr/>
        <a:lstStyle/>
        <a:p>
          <a:endParaRPr lang="pt-BR"/>
        </a:p>
      </dgm:t>
    </dgm:pt>
    <dgm:pt modelId="{E5D8807E-FA0D-414A-AA98-9E76140606E2}">
      <dgm:prSet phldrT="[Texto]"/>
      <dgm:spPr/>
      <dgm:t>
        <a:bodyPr/>
        <a:lstStyle/>
        <a:p>
          <a:endParaRPr lang="pt-BR"/>
        </a:p>
      </dgm:t>
    </dgm:pt>
    <dgm:pt modelId="{CADE52B0-BE2E-4A9B-ABC1-E834B7FA2EF6}" type="parTrans" cxnId="{C6AE4D6E-C3EC-4D19-9439-1C6B4DDB65BB}">
      <dgm:prSet/>
      <dgm:spPr/>
      <dgm:t>
        <a:bodyPr/>
        <a:lstStyle/>
        <a:p>
          <a:endParaRPr lang="pt-BR"/>
        </a:p>
      </dgm:t>
    </dgm:pt>
    <dgm:pt modelId="{79F31D73-5ACE-4D85-B314-212773200A3C}" type="sibTrans" cxnId="{C6AE4D6E-C3EC-4D19-9439-1C6B4DDB65BB}">
      <dgm:prSet/>
      <dgm:spPr/>
      <dgm:t>
        <a:bodyPr/>
        <a:lstStyle/>
        <a:p>
          <a:endParaRPr lang="pt-BR"/>
        </a:p>
      </dgm:t>
    </dgm:pt>
    <dgm:pt modelId="{01C80F33-DE6E-4313-B24E-4A035ECFB065}">
      <dgm:prSet phldrT="[Texto]" custT="1"/>
      <dgm:spPr/>
      <dgm:t>
        <a:bodyPr/>
        <a:lstStyle/>
        <a:p>
          <a:r>
            <a:rPr lang="pt-BR" sz="900" b="1" dirty="0"/>
            <a:t>G.TRAB</a:t>
          </a:r>
        </a:p>
      </dgm:t>
    </dgm:pt>
    <dgm:pt modelId="{3D0206EA-46C5-4CDD-93F5-AEBA0F194C2F}" type="parTrans" cxnId="{DA2B474D-6E2F-4B8D-A8DA-6F1AE3ECF67F}">
      <dgm:prSet/>
      <dgm:spPr/>
      <dgm:t>
        <a:bodyPr/>
        <a:lstStyle/>
        <a:p>
          <a:endParaRPr lang="pt-BR"/>
        </a:p>
      </dgm:t>
    </dgm:pt>
    <dgm:pt modelId="{41EC2461-3E7C-4F15-9DB7-10300756C6B9}" type="sibTrans" cxnId="{DA2B474D-6E2F-4B8D-A8DA-6F1AE3ECF67F}">
      <dgm:prSet/>
      <dgm:spPr/>
      <dgm:t>
        <a:bodyPr/>
        <a:lstStyle/>
        <a:p>
          <a:endParaRPr lang="pt-BR"/>
        </a:p>
      </dgm:t>
    </dgm:pt>
    <dgm:pt modelId="{08AD90CC-E2E6-4BB3-9419-6EDAD3CA544F}">
      <dgm:prSet phldrT="[Texto]" custT="1"/>
      <dgm:spPr/>
      <dgm:t>
        <a:bodyPr/>
        <a:lstStyle/>
        <a:p>
          <a:r>
            <a:rPr lang="pt-BR" sz="900" b="1" dirty="0"/>
            <a:t>JUDICIAL.</a:t>
          </a:r>
        </a:p>
      </dgm:t>
    </dgm:pt>
    <dgm:pt modelId="{CE43FE4A-1ABA-42E6-99F8-DBADD12678D1}" type="parTrans" cxnId="{EB50F4D2-9D14-4FB3-A26C-E93B06512A60}">
      <dgm:prSet/>
      <dgm:spPr/>
      <dgm:t>
        <a:bodyPr/>
        <a:lstStyle/>
        <a:p>
          <a:endParaRPr lang="pt-BR"/>
        </a:p>
      </dgm:t>
    </dgm:pt>
    <dgm:pt modelId="{0FD7C885-9341-44BA-B6A0-F0232B17CB71}" type="sibTrans" cxnId="{EB50F4D2-9D14-4FB3-A26C-E93B06512A60}">
      <dgm:prSet/>
      <dgm:spPr/>
      <dgm:t>
        <a:bodyPr/>
        <a:lstStyle/>
        <a:p>
          <a:endParaRPr lang="pt-BR"/>
        </a:p>
      </dgm:t>
    </dgm:pt>
    <dgm:pt modelId="{BAC4EACA-454C-4082-B8D1-10A26C537C7D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/>
            <a:t>Dados Pessoais</a:t>
          </a:r>
        </a:p>
      </dgm:t>
    </dgm:pt>
    <dgm:pt modelId="{567EA68D-A644-4307-9B5C-D0CECB79D748}" type="parTrans" cxnId="{DBABFA61-FED5-4590-BC1D-6EF82F35B570}">
      <dgm:prSet/>
      <dgm:spPr/>
      <dgm:t>
        <a:bodyPr/>
        <a:lstStyle/>
        <a:p>
          <a:endParaRPr lang="pt-BR"/>
        </a:p>
      </dgm:t>
    </dgm:pt>
    <dgm:pt modelId="{04FA1019-CCCA-495E-9FE0-357E2085A39F}" type="sibTrans" cxnId="{DBABFA61-FED5-4590-BC1D-6EF82F35B570}">
      <dgm:prSet/>
      <dgm:spPr/>
      <dgm:t>
        <a:bodyPr/>
        <a:lstStyle/>
        <a:p>
          <a:endParaRPr lang="pt-BR"/>
        </a:p>
      </dgm:t>
    </dgm:pt>
    <dgm:pt modelId="{D92D1DD9-6342-4E59-8187-198A5808727D}">
      <dgm:prSet phldrT="[Texto]" custT="1"/>
      <dgm:spPr/>
      <dgm:t>
        <a:bodyPr/>
        <a:lstStyle/>
        <a:p>
          <a:r>
            <a:rPr lang="pt-BR" sz="1000" dirty="0"/>
            <a:t>MEDIDAS PARA APRIMORAMENTO DA GESTÃO</a:t>
          </a:r>
        </a:p>
      </dgm:t>
    </dgm:pt>
    <dgm:pt modelId="{F7B69695-E988-4AC7-AC23-6AE57DCF04B1}" type="parTrans" cxnId="{CEE4D551-EE29-48CA-A985-95D36ACDEFF5}">
      <dgm:prSet/>
      <dgm:spPr/>
      <dgm:t>
        <a:bodyPr/>
        <a:lstStyle/>
        <a:p>
          <a:endParaRPr lang="pt-BR"/>
        </a:p>
      </dgm:t>
    </dgm:pt>
    <dgm:pt modelId="{6AA40BD8-C594-4CD9-8A27-F9169984A62A}" type="sibTrans" cxnId="{CEE4D551-EE29-48CA-A985-95D36ACDEFF5}">
      <dgm:prSet/>
      <dgm:spPr/>
      <dgm:t>
        <a:bodyPr/>
        <a:lstStyle/>
        <a:p>
          <a:endParaRPr lang="pt-BR"/>
        </a:p>
      </dgm:t>
    </dgm:pt>
    <dgm:pt modelId="{EC4BF48E-574D-4954-8704-706BD9907DAE}">
      <dgm:prSet phldrT="[Texto]" custT="1"/>
      <dgm:spPr/>
      <dgm:t>
        <a:bodyPr/>
        <a:lstStyle/>
        <a:p>
          <a:r>
            <a:rPr lang="pt-BR" sz="1050" dirty="0"/>
            <a:t>Identificação dos atores que apoiam e os que fazem oposição a Gestão </a:t>
          </a:r>
        </a:p>
      </dgm:t>
    </dgm:pt>
    <dgm:pt modelId="{1FE5F251-FE47-4AAA-9D44-14936FCC92AA}" type="parTrans" cxnId="{83C6FB61-94C2-4BB9-AAE8-BC9811EF79FD}">
      <dgm:prSet/>
      <dgm:spPr/>
      <dgm:t>
        <a:bodyPr/>
        <a:lstStyle/>
        <a:p>
          <a:endParaRPr lang="pt-BR"/>
        </a:p>
      </dgm:t>
    </dgm:pt>
    <dgm:pt modelId="{10ADA580-B91D-4FAE-A6E1-AE376AD6B514}" type="sibTrans" cxnId="{83C6FB61-94C2-4BB9-AAE8-BC9811EF79FD}">
      <dgm:prSet/>
      <dgm:spPr/>
      <dgm:t>
        <a:bodyPr/>
        <a:lstStyle/>
        <a:p>
          <a:endParaRPr lang="pt-BR"/>
        </a:p>
      </dgm:t>
    </dgm:pt>
    <dgm:pt modelId="{9A6BF8D2-34B9-41AF-9F99-D7D910D582B7}" type="pres">
      <dgm:prSet presAssocID="{A85B9999-7B18-433F-9FE1-7866B594D7E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9E1A88F-5654-4CE7-BBDA-0A4BBAAB83CE}" type="pres">
      <dgm:prSet presAssocID="{A85B9999-7B18-433F-9FE1-7866B594D7EB}" presName="outerBox" presStyleCnt="0"/>
      <dgm:spPr/>
    </dgm:pt>
    <dgm:pt modelId="{82419946-6247-4CB2-BC6C-3AAD5903DDAA}" type="pres">
      <dgm:prSet presAssocID="{A85B9999-7B18-433F-9FE1-7866B594D7EB}" presName="outerBoxParent" presStyleLbl="node1" presStyleIdx="0" presStyleCnt="3"/>
      <dgm:spPr/>
    </dgm:pt>
    <dgm:pt modelId="{8CC9AC74-2AE7-45A5-9651-2386D311A307}" type="pres">
      <dgm:prSet presAssocID="{A85B9999-7B18-433F-9FE1-7866B594D7EB}" presName="outerBoxChildren" presStyleCnt="0"/>
      <dgm:spPr/>
    </dgm:pt>
    <dgm:pt modelId="{17CFEF9A-5BFE-48EC-A7FF-0D4D46410584}" type="pres">
      <dgm:prSet presAssocID="{4D467780-AA9A-47E9-A5C8-6D3971E852A2}" presName="oChild" presStyleLbl="fgAcc1" presStyleIdx="0" presStyleCnt="16" custScaleX="114057" custScaleY="48466" custLinFactY="-12915" custLinFactNeighborX="-1331" custLinFactNeighborY="-100000">
        <dgm:presLayoutVars>
          <dgm:bulletEnabled val="1"/>
        </dgm:presLayoutVars>
      </dgm:prSet>
      <dgm:spPr/>
    </dgm:pt>
    <dgm:pt modelId="{1AEB6381-CE33-4D4B-83E7-FEA9CB6BB814}" type="pres">
      <dgm:prSet presAssocID="{37274FDF-E354-4852-A3C7-DA63279FB48B}" presName="outerSibTrans" presStyleCnt="0"/>
      <dgm:spPr/>
    </dgm:pt>
    <dgm:pt modelId="{655018CC-94D7-4D37-964A-BDE3D119D930}" type="pres">
      <dgm:prSet presAssocID="{BAC4EACA-454C-4082-B8D1-10A26C537C7D}" presName="oChild" presStyleLbl="fgAcc1" presStyleIdx="1" presStyleCnt="16" custScaleX="114057" custScaleY="48466" custLinFactX="30906" custLinFactY="13825" custLinFactNeighborX="100000" custLinFactNeighborY="100000">
        <dgm:presLayoutVars>
          <dgm:bulletEnabled val="1"/>
        </dgm:presLayoutVars>
      </dgm:prSet>
      <dgm:spPr/>
    </dgm:pt>
    <dgm:pt modelId="{EE3DE415-BB07-4B80-A1DD-311173C761C5}" type="pres">
      <dgm:prSet presAssocID="{04FA1019-CCCA-495E-9FE0-357E2085A39F}" presName="outerSibTrans" presStyleCnt="0"/>
      <dgm:spPr/>
    </dgm:pt>
    <dgm:pt modelId="{1350CC1F-BB0A-412E-BC73-0FDB48866D10}" type="pres">
      <dgm:prSet presAssocID="{BB7B2B52-9095-4F20-BE9E-AD58F517F98E}" presName="oChild" presStyleLbl="fgAcc1" presStyleIdx="2" presStyleCnt="16" custScaleX="108546" custScaleY="48466" custLinFactY="-42548" custLinFactNeighborX="-3810" custLinFactNeighborY="-100000">
        <dgm:presLayoutVars>
          <dgm:bulletEnabled val="1"/>
        </dgm:presLayoutVars>
      </dgm:prSet>
      <dgm:spPr/>
    </dgm:pt>
    <dgm:pt modelId="{DB9CA6A0-036E-4C65-B833-773A310CF203}" type="pres">
      <dgm:prSet presAssocID="{E4ABA416-D3A5-4FAD-8930-A6FF166C8F9C}" presName="outerSibTrans" presStyleCnt="0"/>
      <dgm:spPr/>
    </dgm:pt>
    <dgm:pt modelId="{549324AC-9F40-4166-ACEE-3E13ECC95AE1}" type="pres">
      <dgm:prSet presAssocID="{A2213CC5-8F39-43AD-B92C-ADF16329548C}" presName="oChild" presStyleLbl="fgAcc1" presStyleIdx="3" presStyleCnt="16" custScaleX="114056" custLinFactY="-23513" custLinFactNeighborX="-3305" custLinFactNeighborY="-100000">
        <dgm:presLayoutVars>
          <dgm:bulletEnabled val="1"/>
        </dgm:presLayoutVars>
      </dgm:prSet>
      <dgm:spPr/>
    </dgm:pt>
    <dgm:pt modelId="{DA4B4D55-BD25-4CFD-85E4-5925EE75B6F3}" type="pres">
      <dgm:prSet presAssocID="{A85B9999-7B18-433F-9FE1-7866B594D7EB}" presName="middleBox" presStyleCnt="0"/>
      <dgm:spPr/>
    </dgm:pt>
    <dgm:pt modelId="{1504F825-D82B-4983-903D-A6ED8D689171}" type="pres">
      <dgm:prSet presAssocID="{A85B9999-7B18-433F-9FE1-7866B594D7EB}" presName="middleBoxParent" presStyleLbl="node1" presStyleIdx="1" presStyleCnt="3" custLinFactNeighborX="382" custLinFactNeighborY="-7428"/>
      <dgm:spPr/>
    </dgm:pt>
    <dgm:pt modelId="{BA7F1AF1-8FCA-4E00-BE6B-FADBB5C7EDEC}" type="pres">
      <dgm:prSet presAssocID="{A85B9999-7B18-433F-9FE1-7866B594D7EB}" presName="middleBoxChildren" presStyleCnt="0"/>
      <dgm:spPr/>
    </dgm:pt>
    <dgm:pt modelId="{C7DA1830-E2EE-4C42-9033-F431F82355B9}" type="pres">
      <dgm:prSet presAssocID="{D1A50B62-705B-44B2-AED6-2217A5241F0B}" presName="mChild" presStyleLbl="fgAcc1" presStyleIdx="4" presStyleCnt="16" custScaleX="45047" custLinFactY="-453347" custLinFactNeighborX="-27534" custLinFactNeighborY="-500000">
        <dgm:presLayoutVars>
          <dgm:bulletEnabled val="1"/>
        </dgm:presLayoutVars>
      </dgm:prSet>
      <dgm:spPr/>
    </dgm:pt>
    <dgm:pt modelId="{2417A7D1-982F-46DE-8052-3E24AF520FC1}" type="pres">
      <dgm:prSet presAssocID="{86BAD165-E4FD-43DF-A3A0-8A55709D2A4E}" presName="middleSibTrans" presStyleCnt="0"/>
      <dgm:spPr/>
    </dgm:pt>
    <dgm:pt modelId="{7DD58436-B88D-4EA8-9ED2-3F8F60EDF24B}" type="pres">
      <dgm:prSet presAssocID="{D92D1DD9-6342-4E59-8187-198A5808727D}" presName="mChild" presStyleLbl="fgAcc1" presStyleIdx="5" presStyleCnt="16" custScaleX="128766" custScaleY="264452" custLinFactY="347135" custLinFactNeighborX="3981" custLinFactNeighborY="400000">
        <dgm:presLayoutVars>
          <dgm:bulletEnabled val="1"/>
        </dgm:presLayoutVars>
      </dgm:prSet>
      <dgm:spPr/>
    </dgm:pt>
    <dgm:pt modelId="{BD72F1DB-8779-49D8-85FE-83C93E525497}" type="pres">
      <dgm:prSet presAssocID="{6AA40BD8-C594-4CD9-8A27-F9169984A62A}" presName="middleSibTrans" presStyleCnt="0"/>
      <dgm:spPr/>
    </dgm:pt>
    <dgm:pt modelId="{2A0D9309-5A46-46FA-B1E3-8012176AF960}" type="pres">
      <dgm:prSet presAssocID="{EC4BF48E-574D-4954-8704-706BD9907DAE}" presName="mChild" presStyleLbl="fgAcc1" presStyleIdx="6" presStyleCnt="16" custScaleX="124946" custScaleY="264452" custLinFactY="-367188" custLinFactNeighborX="3981" custLinFactNeighborY="-400000">
        <dgm:presLayoutVars>
          <dgm:bulletEnabled val="1"/>
        </dgm:presLayoutVars>
      </dgm:prSet>
      <dgm:spPr/>
    </dgm:pt>
    <dgm:pt modelId="{C89D3D27-9AA3-4900-9DA4-4CB7A0837667}" type="pres">
      <dgm:prSet presAssocID="{10ADA580-B91D-4FAE-A6E1-AE376AD6B514}" presName="middleSibTrans" presStyleCnt="0"/>
      <dgm:spPr/>
    </dgm:pt>
    <dgm:pt modelId="{BD9C2299-93E7-4718-ABEF-E25114CE0B13}" type="pres">
      <dgm:prSet presAssocID="{DE17D9D7-5489-497B-A42F-A76F0E9F5255}" presName="mChild" presStyleLbl="fgAcc1" presStyleIdx="7" presStyleCnt="16" custScaleX="54479" custLinFactY="-1072537" custLinFactNeighborX="32529" custLinFactNeighborY="-1100000">
        <dgm:presLayoutVars>
          <dgm:bulletEnabled val="1"/>
        </dgm:presLayoutVars>
      </dgm:prSet>
      <dgm:spPr/>
    </dgm:pt>
    <dgm:pt modelId="{6330CCAA-FFE1-4695-9468-14996A19CCAE}" type="pres">
      <dgm:prSet presAssocID="{9446EFA5-40F1-4AA3-9B92-050B65DE22F8}" presName="middleSibTrans" presStyleCnt="0"/>
      <dgm:spPr/>
    </dgm:pt>
    <dgm:pt modelId="{8F82343A-2AE4-496B-8309-EC4DEA06D19F}" type="pres">
      <dgm:prSet presAssocID="{A50B5B65-24C3-4387-856C-1CB7F16F99FD}" presName="mChild" presStyleLbl="fgAcc1" presStyleIdx="8" presStyleCnt="16" custScaleX="51847" custLinFactY="-1179770" custLinFactNeighborX="96876" custLinFactNeighborY="-1200000">
        <dgm:presLayoutVars>
          <dgm:bulletEnabled val="1"/>
        </dgm:presLayoutVars>
      </dgm:prSet>
      <dgm:spPr/>
    </dgm:pt>
    <dgm:pt modelId="{DA584C3D-138E-4915-B84B-C7BB842FED88}" type="pres">
      <dgm:prSet presAssocID="{414C6564-D018-48D7-BA76-A5FFA9E4F1DC}" presName="middleSibTrans" presStyleCnt="0"/>
      <dgm:spPr/>
    </dgm:pt>
    <dgm:pt modelId="{FCBBF173-7189-43F4-8FA2-D165EC9445CB}" type="pres">
      <dgm:prSet presAssocID="{42A967A3-08D8-461A-B344-B890D0107D38}" presName="mChild" presStyleLbl="fgAcc1" presStyleIdx="9" presStyleCnt="16" custLinFactX="80577" custLinFactY="-1281405" custLinFactNeighborX="100000" custLinFactNeighborY="-1300000">
        <dgm:presLayoutVars>
          <dgm:bulletEnabled val="1"/>
        </dgm:presLayoutVars>
      </dgm:prSet>
      <dgm:spPr/>
    </dgm:pt>
    <dgm:pt modelId="{B4B61D00-4D24-49B1-9001-D06671E569EE}" type="pres">
      <dgm:prSet presAssocID="{018132BB-427F-4101-9EAB-01B001DF8114}" presName="middleSibTrans" presStyleCnt="0"/>
      <dgm:spPr/>
    </dgm:pt>
    <dgm:pt modelId="{3C2AFC08-CABB-4D51-AC8D-DF899FEA645D}" type="pres">
      <dgm:prSet presAssocID="{8BFF7757-94CD-4124-84AB-97F7962C5074}" presName="mChild" presStyleLbl="fgAcc1" presStyleIdx="10" presStyleCnt="16" custScaleX="56508" custLinFactX="100000" custLinFactY="-1382283" custLinFactNeighborX="166447" custLinFactNeighborY="-1400000">
        <dgm:presLayoutVars>
          <dgm:bulletEnabled val="1"/>
        </dgm:presLayoutVars>
      </dgm:prSet>
      <dgm:spPr/>
    </dgm:pt>
    <dgm:pt modelId="{3F381A97-AA91-4971-8361-C9665D6819B4}" type="pres">
      <dgm:prSet presAssocID="{C8958A57-3220-4034-9607-4241A8C44DD3}" presName="middleSibTrans" presStyleCnt="0"/>
      <dgm:spPr/>
    </dgm:pt>
    <dgm:pt modelId="{CAA16A13-428E-4963-B4CD-E70D2FC12AF0}" type="pres">
      <dgm:prSet presAssocID="{01C80F33-DE6E-4313-B24E-4A035ECFB065}" presName="mChild" presStyleLbl="fgAcc1" presStyleIdx="11" presStyleCnt="16" custScaleX="56508" custLinFactX="134253" custLinFactY="-1488595" custLinFactNeighborX="200000" custLinFactNeighborY="-1500000">
        <dgm:presLayoutVars>
          <dgm:bulletEnabled val="1"/>
        </dgm:presLayoutVars>
      </dgm:prSet>
      <dgm:spPr/>
    </dgm:pt>
    <dgm:pt modelId="{B4DFB1DA-61FC-4760-BB75-EB6E085C230E}" type="pres">
      <dgm:prSet presAssocID="{41EC2461-3E7C-4F15-9DB7-10300756C6B9}" presName="middleSibTrans" presStyleCnt="0"/>
      <dgm:spPr/>
    </dgm:pt>
    <dgm:pt modelId="{CA62B02D-9B54-4019-8AED-C33DA82F94C9}" type="pres">
      <dgm:prSet presAssocID="{08AD90CC-E2E6-4BB3-9419-6EDAD3CA544F}" presName="mChild" presStyleLbl="fgAcc1" presStyleIdx="12" presStyleCnt="16" custScaleX="56508" custLinFactX="200000" custLinFactY="-1573649" custLinFactNeighborX="203812" custLinFactNeighborY="-1600000">
        <dgm:presLayoutVars>
          <dgm:bulletEnabled val="1"/>
        </dgm:presLayoutVars>
      </dgm:prSet>
      <dgm:spPr/>
    </dgm:pt>
    <dgm:pt modelId="{5241A05D-E237-48E9-8E77-8BC1A531C698}" type="pres">
      <dgm:prSet presAssocID="{A85B9999-7B18-433F-9FE1-7866B594D7EB}" presName="centerBox" presStyleCnt="0"/>
      <dgm:spPr/>
    </dgm:pt>
    <dgm:pt modelId="{572C5273-53FC-4575-BC54-1A5939FC765C}" type="pres">
      <dgm:prSet presAssocID="{A85B9999-7B18-433F-9FE1-7866B594D7EB}" presName="centerBoxParent" presStyleLbl="node1" presStyleIdx="2" presStyleCnt="3" custScaleY="96877" custLinFactNeighborX="2935" custLinFactNeighborY="-22079"/>
      <dgm:spPr/>
    </dgm:pt>
    <dgm:pt modelId="{74E35C6B-0DD4-4BE6-8959-B59985062674}" type="pres">
      <dgm:prSet presAssocID="{A85B9999-7B18-433F-9FE1-7866B594D7EB}" presName="centerBoxChildren" presStyleCnt="0"/>
      <dgm:spPr/>
    </dgm:pt>
    <dgm:pt modelId="{28DD2A1B-5D57-4DCE-8225-91471D177899}" type="pres">
      <dgm:prSet presAssocID="{4D55594A-0E7F-401F-BFBC-287CE11E5002}" presName="cChild" presStyleLbl="fgAcc1" presStyleIdx="13" presStyleCnt="16" custLinFactX="253" custLinFactNeighborX="100000" custLinFactNeighborY="-47391">
        <dgm:presLayoutVars>
          <dgm:bulletEnabled val="1"/>
        </dgm:presLayoutVars>
      </dgm:prSet>
      <dgm:spPr/>
    </dgm:pt>
    <dgm:pt modelId="{DB7570ED-B815-40D0-91C6-2819B7371B08}" type="pres">
      <dgm:prSet presAssocID="{EAE030EA-C2DC-484E-9FA6-F1750C44381C}" presName="centerSibTrans" presStyleCnt="0"/>
      <dgm:spPr/>
    </dgm:pt>
    <dgm:pt modelId="{8D964962-C81F-4D59-8F57-2F0F5C1AB1AF}" type="pres">
      <dgm:prSet presAssocID="{25A01A74-EB43-4BEA-AC4D-1A03CD251B6E}" presName="cChild" presStyleLbl="fgAcc1" presStyleIdx="14" presStyleCnt="16" custLinFactX="4755" custLinFactNeighborX="100000" custLinFactNeighborY="-47391">
        <dgm:presLayoutVars>
          <dgm:bulletEnabled val="1"/>
        </dgm:presLayoutVars>
      </dgm:prSet>
      <dgm:spPr/>
    </dgm:pt>
    <dgm:pt modelId="{65343585-7DC8-4570-8961-D735E9BA60CC}" type="pres">
      <dgm:prSet presAssocID="{EBDA238A-1EAF-48CA-B453-69751F6EBFCC}" presName="centerSibTrans" presStyleCnt="0"/>
      <dgm:spPr/>
    </dgm:pt>
    <dgm:pt modelId="{81F3AA10-18B6-4C33-AE94-BB1AFCE1B2A9}" type="pres">
      <dgm:prSet presAssocID="{D08B30FB-C90F-462F-9097-2C51B09EE663}" presName="cChild" presStyleLbl="fgAcc1" presStyleIdx="15" presStyleCnt="16" custScaleX="99794" custScaleY="95283" custLinFactX="5301" custLinFactNeighborX="100000" custLinFactNeighborY="-53376">
        <dgm:presLayoutVars>
          <dgm:bulletEnabled val="1"/>
        </dgm:presLayoutVars>
      </dgm:prSet>
      <dgm:spPr/>
    </dgm:pt>
  </dgm:ptLst>
  <dgm:cxnLst>
    <dgm:cxn modelId="{3A683303-4C46-49ED-89BE-A26F5222847A}" type="presOf" srcId="{A50B5B65-24C3-4387-856C-1CB7F16F99FD}" destId="{8F82343A-2AE4-496B-8309-EC4DEA06D19F}" srcOrd="0" destOrd="0" presId="urn:microsoft.com/office/officeart/2005/8/layout/target2"/>
    <dgm:cxn modelId="{F9D89004-6043-4732-86E6-CB5615AEEE67}" type="presOf" srcId="{4E4C7E4A-B1CA-48F0-BA8D-150CC9497CC8}" destId="{572C5273-53FC-4575-BC54-1A5939FC765C}" srcOrd="0" destOrd="0" presId="urn:microsoft.com/office/officeart/2005/8/layout/target2"/>
    <dgm:cxn modelId="{90667E0B-7ECA-4F3A-813A-A97CE96D7C57}" type="presOf" srcId="{42A967A3-08D8-461A-B344-B890D0107D38}" destId="{FCBBF173-7189-43F4-8FA2-D165EC9445CB}" srcOrd="0" destOrd="0" presId="urn:microsoft.com/office/officeart/2005/8/layout/target2"/>
    <dgm:cxn modelId="{AEF4090E-B1CE-4DEC-A705-9FA2A7678959}" type="presOf" srcId="{D08B30FB-C90F-462F-9097-2C51B09EE663}" destId="{81F3AA10-18B6-4C33-AE94-BB1AFCE1B2A9}" srcOrd="0" destOrd="0" presId="urn:microsoft.com/office/officeart/2005/8/layout/target2"/>
    <dgm:cxn modelId="{15EACE28-8BC0-43D8-A849-DFD686436C94}" srcId="{7D183282-5EA0-4D18-A015-B5DCAA69C52F}" destId="{DE17D9D7-5489-497B-A42F-A76F0E9F5255}" srcOrd="3" destOrd="0" parTransId="{581F8D0A-CF6C-4355-B68C-552B7A2A0D2C}" sibTransId="{9446EFA5-40F1-4AA3-9B92-050B65DE22F8}"/>
    <dgm:cxn modelId="{EC576829-1380-412B-9CB5-A66389B08070}" type="presOf" srcId="{BB7B2B52-9095-4F20-BE9E-AD58F517F98E}" destId="{1350CC1F-BB0A-412E-BC73-0FDB48866D10}" srcOrd="0" destOrd="0" presId="urn:microsoft.com/office/officeart/2005/8/layout/target2"/>
    <dgm:cxn modelId="{79D67629-D4B6-44EA-B8A3-DF764452F904}" srcId="{7D183282-5EA0-4D18-A015-B5DCAA69C52F}" destId="{8BFF7757-94CD-4124-84AB-97F7962C5074}" srcOrd="6" destOrd="0" parTransId="{5A43D16E-8B7D-42CC-9A74-1F1AE75D33BF}" sibTransId="{C8958A57-3220-4034-9607-4241A8C44DD3}"/>
    <dgm:cxn modelId="{D45D4831-80D9-4875-B173-5A5D673EB3E8}" type="presOf" srcId="{A85B9999-7B18-433F-9FE1-7866B594D7EB}" destId="{9A6BF8D2-34B9-41AF-9F99-D7D910D582B7}" srcOrd="0" destOrd="0" presId="urn:microsoft.com/office/officeart/2005/8/layout/target2"/>
    <dgm:cxn modelId="{1FFFFD3F-49C6-48E4-9C96-007D7FD37DA5}" srcId="{4E4C7E4A-B1CA-48F0-BA8D-150CC9497CC8}" destId="{D08B30FB-C90F-462F-9097-2C51B09EE663}" srcOrd="2" destOrd="0" parTransId="{FF8AD6B4-0F87-4A87-9F71-7D29094D8110}" sibTransId="{90D78AC2-5767-4CC0-8943-825CEA6D4174}"/>
    <dgm:cxn modelId="{CDAEC95C-5BAF-4534-A3F3-AE3315FDDEBF}" type="presOf" srcId="{01C80F33-DE6E-4313-B24E-4A035ECFB065}" destId="{CAA16A13-428E-4963-B4CD-E70D2FC12AF0}" srcOrd="0" destOrd="0" presId="urn:microsoft.com/office/officeart/2005/8/layout/target2"/>
    <dgm:cxn modelId="{DBABFA61-FED5-4590-BC1D-6EF82F35B570}" srcId="{77C526EA-9FEC-4CC9-A35A-ACDDD552ABD3}" destId="{BAC4EACA-454C-4082-B8D1-10A26C537C7D}" srcOrd="1" destOrd="0" parTransId="{567EA68D-A644-4307-9B5C-D0CECB79D748}" sibTransId="{04FA1019-CCCA-495E-9FE0-357E2085A39F}"/>
    <dgm:cxn modelId="{83C6FB61-94C2-4BB9-AAE8-BC9811EF79FD}" srcId="{7D183282-5EA0-4D18-A015-B5DCAA69C52F}" destId="{EC4BF48E-574D-4954-8704-706BD9907DAE}" srcOrd="2" destOrd="0" parTransId="{1FE5F251-FE47-4AAA-9D44-14936FCC92AA}" sibTransId="{10ADA580-B91D-4FAE-A6E1-AE376AD6B514}"/>
    <dgm:cxn modelId="{8AF83362-0FF3-49A5-A2DE-E4D67E626BFF}" type="presOf" srcId="{4D467780-AA9A-47E9-A5C8-6D3971E852A2}" destId="{17CFEF9A-5BFE-48EC-A7FF-0D4D46410584}" srcOrd="0" destOrd="0" presId="urn:microsoft.com/office/officeart/2005/8/layout/target2"/>
    <dgm:cxn modelId="{93549D65-E20F-4307-B3F6-D36E4D2DD77D}" srcId="{4E4C7E4A-B1CA-48F0-BA8D-150CC9497CC8}" destId="{4D55594A-0E7F-401F-BFBC-287CE11E5002}" srcOrd="0" destOrd="0" parTransId="{0C6FE890-1F38-4170-86BA-364AD747B97E}" sibTransId="{EAE030EA-C2DC-484E-9FA6-F1750C44381C}"/>
    <dgm:cxn modelId="{61A5A748-9BAD-43B9-B4A3-9097EDB38BC5}" type="presOf" srcId="{4D55594A-0E7F-401F-BFBC-287CE11E5002}" destId="{28DD2A1B-5D57-4DCE-8225-91471D177899}" srcOrd="0" destOrd="0" presId="urn:microsoft.com/office/officeart/2005/8/layout/target2"/>
    <dgm:cxn modelId="{0C44556B-2C8E-41D8-A575-6183D5F57BF9}" type="presOf" srcId="{7D183282-5EA0-4D18-A015-B5DCAA69C52F}" destId="{1504F825-D82B-4983-903D-A6ED8D689171}" srcOrd="0" destOrd="0" presId="urn:microsoft.com/office/officeart/2005/8/layout/target2"/>
    <dgm:cxn modelId="{DA2B474D-6E2F-4B8D-A8DA-6F1AE3ECF67F}" srcId="{7D183282-5EA0-4D18-A015-B5DCAA69C52F}" destId="{01C80F33-DE6E-4313-B24E-4A035ECFB065}" srcOrd="7" destOrd="0" parTransId="{3D0206EA-46C5-4CDD-93F5-AEBA0F194C2F}" sibTransId="{41EC2461-3E7C-4F15-9DB7-10300756C6B9}"/>
    <dgm:cxn modelId="{C6AE4D6E-C3EC-4D19-9439-1C6B4DDB65BB}" srcId="{A85B9999-7B18-433F-9FE1-7866B594D7EB}" destId="{E5D8807E-FA0D-414A-AA98-9E76140606E2}" srcOrd="3" destOrd="0" parTransId="{CADE52B0-BE2E-4A9B-ABC1-E834B7FA2EF6}" sibTransId="{79F31D73-5ACE-4D85-B314-212773200A3C}"/>
    <dgm:cxn modelId="{53AA8870-103F-4441-88D6-2A747E173D11}" type="presOf" srcId="{EC4BF48E-574D-4954-8704-706BD9907DAE}" destId="{2A0D9309-5A46-46FA-B1E3-8012176AF960}" srcOrd="0" destOrd="0" presId="urn:microsoft.com/office/officeart/2005/8/layout/target2"/>
    <dgm:cxn modelId="{CEE4D551-EE29-48CA-A985-95D36ACDEFF5}" srcId="{7D183282-5EA0-4D18-A015-B5DCAA69C52F}" destId="{D92D1DD9-6342-4E59-8187-198A5808727D}" srcOrd="1" destOrd="0" parTransId="{F7B69695-E988-4AC7-AC23-6AE57DCF04B1}" sibTransId="{6AA40BD8-C594-4CD9-8A27-F9169984A62A}"/>
    <dgm:cxn modelId="{EB6CA553-EA50-4455-95A1-B39FC6951C28}" type="presOf" srcId="{77C526EA-9FEC-4CC9-A35A-ACDDD552ABD3}" destId="{82419946-6247-4CB2-BC6C-3AAD5903DDAA}" srcOrd="0" destOrd="0" presId="urn:microsoft.com/office/officeart/2005/8/layout/target2"/>
    <dgm:cxn modelId="{FC59CF54-9935-4470-98CB-AC45FF26A0E3}" type="presOf" srcId="{BAC4EACA-454C-4082-B8D1-10A26C537C7D}" destId="{655018CC-94D7-4D37-964A-BDE3D119D930}" srcOrd="0" destOrd="0" presId="urn:microsoft.com/office/officeart/2005/8/layout/target2"/>
    <dgm:cxn modelId="{5045E774-F1C1-4501-AAA0-1AEB4A36FBA3}" srcId="{77C526EA-9FEC-4CC9-A35A-ACDDD552ABD3}" destId="{A2213CC5-8F39-43AD-B92C-ADF16329548C}" srcOrd="3" destOrd="0" parTransId="{11AA2557-810C-4924-8FE2-D874688107C4}" sibTransId="{356783E6-E23D-4323-A314-F98E6477AAC2}"/>
    <dgm:cxn modelId="{17558075-16C6-46F2-9639-18CC7A984DBF}" srcId="{77C526EA-9FEC-4CC9-A35A-ACDDD552ABD3}" destId="{BB7B2B52-9095-4F20-BE9E-AD58F517F98E}" srcOrd="2" destOrd="0" parTransId="{DC052A6C-FFAE-4B56-A97B-34A0270C322C}" sibTransId="{E4ABA416-D3A5-4FAD-8930-A6FF166C8F9C}"/>
    <dgm:cxn modelId="{843CAA79-DECB-46FD-B534-B38F8AF397EC}" srcId="{A85B9999-7B18-433F-9FE1-7866B594D7EB}" destId="{77C526EA-9FEC-4CC9-A35A-ACDDD552ABD3}" srcOrd="0" destOrd="0" parTransId="{1D1E93EE-0D21-4CB7-8D46-591C60C150D0}" sibTransId="{3FADF20E-CD9B-4764-880E-CDD1C0873611}"/>
    <dgm:cxn modelId="{50D3667E-B866-47C3-81E7-DB15C2613EDA}" srcId="{7D183282-5EA0-4D18-A015-B5DCAA69C52F}" destId="{D1A50B62-705B-44B2-AED6-2217A5241F0B}" srcOrd="0" destOrd="0" parTransId="{4820AE27-1F14-42D0-B9E6-9AB2B863582E}" sibTransId="{86BAD165-E4FD-43DF-A3A0-8A55709D2A4E}"/>
    <dgm:cxn modelId="{ACF57B86-35A7-4432-B0DD-9A077F1ED966}" type="presOf" srcId="{DE17D9D7-5489-497B-A42F-A76F0E9F5255}" destId="{BD9C2299-93E7-4718-ABEF-E25114CE0B13}" srcOrd="0" destOrd="0" presId="urn:microsoft.com/office/officeart/2005/8/layout/target2"/>
    <dgm:cxn modelId="{2E606D8C-772C-4A75-B2F3-5A2E816B67CA}" srcId="{7D183282-5EA0-4D18-A015-B5DCAA69C52F}" destId="{A50B5B65-24C3-4387-856C-1CB7F16F99FD}" srcOrd="4" destOrd="0" parTransId="{ED95771C-3196-4F9A-BC2C-E274D10E79FF}" sibTransId="{414C6564-D018-48D7-BA76-A5FFA9E4F1DC}"/>
    <dgm:cxn modelId="{ADB4869A-D39A-493E-8517-24C74A4B360D}" type="presOf" srcId="{08AD90CC-E2E6-4BB3-9419-6EDAD3CA544F}" destId="{CA62B02D-9B54-4019-8AED-C33DA82F94C9}" srcOrd="0" destOrd="0" presId="urn:microsoft.com/office/officeart/2005/8/layout/target2"/>
    <dgm:cxn modelId="{133FD1A4-EC80-484E-8CBC-0687E955BB76}" type="presOf" srcId="{25A01A74-EB43-4BEA-AC4D-1A03CD251B6E}" destId="{8D964962-C81F-4D59-8F57-2F0F5C1AB1AF}" srcOrd="0" destOrd="0" presId="urn:microsoft.com/office/officeart/2005/8/layout/target2"/>
    <dgm:cxn modelId="{DF8E38A9-45EE-42C1-95DE-1B289B9337C0}" srcId="{77C526EA-9FEC-4CC9-A35A-ACDDD552ABD3}" destId="{4D467780-AA9A-47E9-A5C8-6D3971E852A2}" srcOrd="0" destOrd="0" parTransId="{30A43A95-1753-4131-BB50-6BEBA4A59D82}" sibTransId="{37274FDF-E354-4852-A3C7-DA63279FB48B}"/>
    <dgm:cxn modelId="{9B3B51BB-BCDE-4223-9475-F1FA7472F0E4}" srcId="{A85B9999-7B18-433F-9FE1-7866B594D7EB}" destId="{4E4C7E4A-B1CA-48F0-BA8D-150CC9497CC8}" srcOrd="2" destOrd="0" parTransId="{79D75670-A1A1-40EB-BC44-C851334B9B7A}" sibTransId="{3C0B54E2-68B7-4D7E-8815-4FAF4BB8FB69}"/>
    <dgm:cxn modelId="{7EBE77BB-308A-4DB1-B8D4-FA802E4A3303}" type="presOf" srcId="{D1A50B62-705B-44B2-AED6-2217A5241F0B}" destId="{C7DA1830-E2EE-4C42-9033-F431F82355B9}" srcOrd="0" destOrd="0" presId="urn:microsoft.com/office/officeart/2005/8/layout/target2"/>
    <dgm:cxn modelId="{6B3D32BF-A198-49AE-93F6-E5D68D87717F}" type="presOf" srcId="{8BFF7757-94CD-4124-84AB-97F7962C5074}" destId="{3C2AFC08-CABB-4D51-AC8D-DF899FEA645D}" srcOrd="0" destOrd="0" presId="urn:microsoft.com/office/officeart/2005/8/layout/target2"/>
    <dgm:cxn modelId="{F7960AC6-4899-4BA9-A667-B572BE69C386}" srcId="{4E4C7E4A-B1CA-48F0-BA8D-150CC9497CC8}" destId="{25A01A74-EB43-4BEA-AC4D-1A03CD251B6E}" srcOrd="1" destOrd="0" parTransId="{F3CAC7CC-4F4C-490F-985E-7B9707D907BC}" sibTransId="{EBDA238A-1EAF-48CA-B453-69751F6EBFCC}"/>
    <dgm:cxn modelId="{BE2B30C7-112B-42A7-B0C6-2BF6D052DB0E}" srcId="{7D183282-5EA0-4D18-A015-B5DCAA69C52F}" destId="{42A967A3-08D8-461A-B344-B890D0107D38}" srcOrd="5" destOrd="0" parTransId="{5E043553-4E19-429E-9650-BF64C62791B7}" sibTransId="{018132BB-427F-4101-9EAB-01B001DF8114}"/>
    <dgm:cxn modelId="{99EDA2CC-CA70-437E-A6DE-108CD99BB79E}" srcId="{A85B9999-7B18-433F-9FE1-7866B594D7EB}" destId="{7D183282-5EA0-4D18-A015-B5DCAA69C52F}" srcOrd="1" destOrd="0" parTransId="{35584C7F-891C-4111-BB52-DDFB3E455873}" sibTransId="{6B7951A4-A912-42EB-B2E2-0396AA024672}"/>
    <dgm:cxn modelId="{BF9224CD-B840-46C2-8181-19F72068BE99}" type="presOf" srcId="{A2213CC5-8F39-43AD-B92C-ADF16329548C}" destId="{549324AC-9F40-4166-ACEE-3E13ECC95AE1}" srcOrd="0" destOrd="0" presId="urn:microsoft.com/office/officeart/2005/8/layout/target2"/>
    <dgm:cxn modelId="{EB50F4D2-9D14-4FB3-A26C-E93B06512A60}" srcId="{7D183282-5EA0-4D18-A015-B5DCAA69C52F}" destId="{08AD90CC-E2E6-4BB3-9419-6EDAD3CA544F}" srcOrd="8" destOrd="0" parTransId="{CE43FE4A-1ABA-42E6-99F8-DBADD12678D1}" sibTransId="{0FD7C885-9341-44BA-B6A0-F0232B17CB71}"/>
    <dgm:cxn modelId="{EBE9C7E6-7FEC-4A5B-8261-ACB0A4436ABA}" type="presOf" srcId="{D92D1DD9-6342-4E59-8187-198A5808727D}" destId="{7DD58436-B88D-4EA8-9ED2-3F8F60EDF24B}" srcOrd="0" destOrd="0" presId="urn:microsoft.com/office/officeart/2005/8/layout/target2"/>
    <dgm:cxn modelId="{412ED4ED-1F64-4D3C-AD06-93EDDC92EAFF}" type="presParOf" srcId="{9A6BF8D2-34B9-41AF-9F99-D7D910D582B7}" destId="{D9E1A88F-5654-4CE7-BBDA-0A4BBAAB83CE}" srcOrd="0" destOrd="0" presId="urn:microsoft.com/office/officeart/2005/8/layout/target2"/>
    <dgm:cxn modelId="{D3EF4ADB-1FE1-4A81-A4FB-EA1E1B1E739A}" type="presParOf" srcId="{D9E1A88F-5654-4CE7-BBDA-0A4BBAAB83CE}" destId="{82419946-6247-4CB2-BC6C-3AAD5903DDAA}" srcOrd="0" destOrd="0" presId="urn:microsoft.com/office/officeart/2005/8/layout/target2"/>
    <dgm:cxn modelId="{17E549C6-ECE8-40D7-9946-A1C47FF407CB}" type="presParOf" srcId="{D9E1A88F-5654-4CE7-BBDA-0A4BBAAB83CE}" destId="{8CC9AC74-2AE7-45A5-9651-2386D311A307}" srcOrd="1" destOrd="0" presId="urn:microsoft.com/office/officeart/2005/8/layout/target2"/>
    <dgm:cxn modelId="{D6DB0279-480E-439A-B905-9FB963DFAAF6}" type="presParOf" srcId="{8CC9AC74-2AE7-45A5-9651-2386D311A307}" destId="{17CFEF9A-5BFE-48EC-A7FF-0D4D46410584}" srcOrd="0" destOrd="0" presId="urn:microsoft.com/office/officeart/2005/8/layout/target2"/>
    <dgm:cxn modelId="{9FAF0F5E-707D-4273-B87C-BB22A965CA9B}" type="presParOf" srcId="{8CC9AC74-2AE7-45A5-9651-2386D311A307}" destId="{1AEB6381-CE33-4D4B-83E7-FEA9CB6BB814}" srcOrd="1" destOrd="0" presId="urn:microsoft.com/office/officeart/2005/8/layout/target2"/>
    <dgm:cxn modelId="{551B743D-AB0A-4EB1-8635-71C0EAF6D0F1}" type="presParOf" srcId="{8CC9AC74-2AE7-45A5-9651-2386D311A307}" destId="{655018CC-94D7-4D37-964A-BDE3D119D930}" srcOrd="2" destOrd="0" presId="urn:microsoft.com/office/officeart/2005/8/layout/target2"/>
    <dgm:cxn modelId="{E08FC92D-0228-4C92-AC73-747E55949728}" type="presParOf" srcId="{8CC9AC74-2AE7-45A5-9651-2386D311A307}" destId="{EE3DE415-BB07-4B80-A1DD-311173C761C5}" srcOrd="3" destOrd="0" presId="urn:microsoft.com/office/officeart/2005/8/layout/target2"/>
    <dgm:cxn modelId="{48D434BF-F249-4B5E-BC21-EC0EDFC27CE9}" type="presParOf" srcId="{8CC9AC74-2AE7-45A5-9651-2386D311A307}" destId="{1350CC1F-BB0A-412E-BC73-0FDB48866D10}" srcOrd="4" destOrd="0" presId="urn:microsoft.com/office/officeart/2005/8/layout/target2"/>
    <dgm:cxn modelId="{2C4EABBF-5FFC-41DB-817C-315E0125482D}" type="presParOf" srcId="{8CC9AC74-2AE7-45A5-9651-2386D311A307}" destId="{DB9CA6A0-036E-4C65-B833-773A310CF203}" srcOrd="5" destOrd="0" presId="urn:microsoft.com/office/officeart/2005/8/layout/target2"/>
    <dgm:cxn modelId="{04B64D5B-EB6C-4890-9BDF-87535E47F516}" type="presParOf" srcId="{8CC9AC74-2AE7-45A5-9651-2386D311A307}" destId="{549324AC-9F40-4166-ACEE-3E13ECC95AE1}" srcOrd="6" destOrd="0" presId="urn:microsoft.com/office/officeart/2005/8/layout/target2"/>
    <dgm:cxn modelId="{4F7D16F8-62B6-4B89-B85F-DD8AB2E00B5B}" type="presParOf" srcId="{9A6BF8D2-34B9-41AF-9F99-D7D910D582B7}" destId="{DA4B4D55-BD25-4CFD-85E4-5925EE75B6F3}" srcOrd="1" destOrd="0" presId="urn:microsoft.com/office/officeart/2005/8/layout/target2"/>
    <dgm:cxn modelId="{BF2B4466-E0BE-4DE0-99DB-EC931E288308}" type="presParOf" srcId="{DA4B4D55-BD25-4CFD-85E4-5925EE75B6F3}" destId="{1504F825-D82B-4983-903D-A6ED8D689171}" srcOrd="0" destOrd="0" presId="urn:microsoft.com/office/officeart/2005/8/layout/target2"/>
    <dgm:cxn modelId="{C5E8A8EE-8027-4317-8AAF-CEAB2D02ADA2}" type="presParOf" srcId="{DA4B4D55-BD25-4CFD-85E4-5925EE75B6F3}" destId="{BA7F1AF1-8FCA-4E00-BE6B-FADBB5C7EDEC}" srcOrd="1" destOrd="0" presId="urn:microsoft.com/office/officeart/2005/8/layout/target2"/>
    <dgm:cxn modelId="{0CF8D102-9256-456A-B5A1-5150DD11B0E8}" type="presParOf" srcId="{BA7F1AF1-8FCA-4E00-BE6B-FADBB5C7EDEC}" destId="{C7DA1830-E2EE-4C42-9033-F431F82355B9}" srcOrd="0" destOrd="0" presId="urn:microsoft.com/office/officeart/2005/8/layout/target2"/>
    <dgm:cxn modelId="{D42B7A62-36E5-46BB-BFEF-518C5E5EC239}" type="presParOf" srcId="{BA7F1AF1-8FCA-4E00-BE6B-FADBB5C7EDEC}" destId="{2417A7D1-982F-46DE-8052-3E24AF520FC1}" srcOrd="1" destOrd="0" presId="urn:microsoft.com/office/officeart/2005/8/layout/target2"/>
    <dgm:cxn modelId="{D288E980-753E-408C-8E79-FD9F46CF5F9E}" type="presParOf" srcId="{BA7F1AF1-8FCA-4E00-BE6B-FADBB5C7EDEC}" destId="{7DD58436-B88D-4EA8-9ED2-3F8F60EDF24B}" srcOrd="2" destOrd="0" presId="urn:microsoft.com/office/officeart/2005/8/layout/target2"/>
    <dgm:cxn modelId="{F7C4892C-ED10-44C1-8A3C-23B6CCA256E0}" type="presParOf" srcId="{BA7F1AF1-8FCA-4E00-BE6B-FADBB5C7EDEC}" destId="{BD72F1DB-8779-49D8-85FE-83C93E525497}" srcOrd="3" destOrd="0" presId="urn:microsoft.com/office/officeart/2005/8/layout/target2"/>
    <dgm:cxn modelId="{D1CE0FB5-FBD7-4B1E-A341-F800F6654901}" type="presParOf" srcId="{BA7F1AF1-8FCA-4E00-BE6B-FADBB5C7EDEC}" destId="{2A0D9309-5A46-46FA-B1E3-8012176AF960}" srcOrd="4" destOrd="0" presId="urn:microsoft.com/office/officeart/2005/8/layout/target2"/>
    <dgm:cxn modelId="{B9F2B18A-F5D8-4F1A-9344-0E7AD1090228}" type="presParOf" srcId="{BA7F1AF1-8FCA-4E00-BE6B-FADBB5C7EDEC}" destId="{C89D3D27-9AA3-4900-9DA4-4CB7A0837667}" srcOrd="5" destOrd="0" presId="urn:microsoft.com/office/officeart/2005/8/layout/target2"/>
    <dgm:cxn modelId="{A88C2A34-CD8F-410A-BADB-4F1391DE006B}" type="presParOf" srcId="{BA7F1AF1-8FCA-4E00-BE6B-FADBB5C7EDEC}" destId="{BD9C2299-93E7-4718-ABEF-E25114CE0B13}" srcOrd="6" destOrd="0" presId="urn:microsoft.com/office/officeart/2005/8/layout/target2"/>
    <dgm:cxn modelId="{41EBD6D9-A504-411B-896E-BA7A7C6A87A9}" type="presParOf" srcId="{BA7F1AF1-8FCA-4E00-BE6B-FADBB5C7EDEC}" destId="{6330CCAA-FFE1-4695-9468-14996A19CCAE}" srcOrd="7" destOrd="0" presId="urn:microsoft.com/office/officeart/2005/8/layout/target2"/>
    <dgm:cxn modelId="{F04C85FA-F0EC-4E3A-B069-79AC8A9B0D19}" type="presParOf" srcId="{BA7F1AF1-8FCA-4E00-BE6B-FADBB5C7EDEC}" destId="{8F82343A-2AE4-496B-8309-EC4DEA06D19F}" srcOrd="8" destOrd="0" presId="urn:microsoft.com/office/officeart/2005/8/layout/target2"/>
    <dgm:cxn modelId="{E2F12621-F8FF-4470-90D8-E3162829E316}" type="presParOf" srcId="{BA7F1AF1-8FCA-4E00-BE6B-FADBB5C7EDEC}" destId="{DA584C3D-138E-4915-B84B-C7BB842FED88}" srcOrd="9" destOrd="0" presId="urn:microsoft.com/office/officeart/2005/8/layout/target2"/>
    <dgm:cxn modelId="{E0C82EDC-8825-4EF0-BE82-6EF2AA600124}" type="presParOf" srcId="{BA7F1AF1-8FCA-4E00-BE6B-FADBB5C7EDEC}" destId="{FCBBF173-7189-43F4-8FA2-D165EC9445CB}" srcOrd="10" destOrd="0" presId="urn:microsoft.com/office/officeart/2005/8/layout/target2"/>
    <dgm:cxn modelId="{DDA6D53A-19B6-440E-A647-C12476C4BFBB}" type="presParOf" srcId="{BA7F1AF1-8FCA-4E00-BE6B-FADBB5C7EDEC}" destId="{B4B61D00-4D24-49B1-9001-D06671E569EE}" srcOrd="11" destOrd="0" presId="urn:microsoft.com/office/officeart/2005/8/layout/target2"/>
    <dgm:cxn modelId="{98C82CF6-7795-4A17-8EFC-B8F2001E617F}" type="presParOf" srcId="{BA7F1AF1-8FCA-4E00-BE6B-FADBB5C7EDEC}" destId="{3C2AFC08-CABB-4D51-AC8D-DF899FEA645D}" srcOrd="12" destOrd="0" presId="urn:microsoft.com/office/officeart/2005/8/layout/target2"/>
    <dgm:cxn modelId="{4FADEC34-349D-4260-B930-C55209A23062}" type="presParOf" srcId="{BA7F1AF1-8FCA-4E00-BE6B-FADBB5C7EDEC}" destId="{3F381A97-AA91-4971-8361-C9665D6819B4}" srcOrd="13" destOrd="0" presId="urn:microsoft.com/office/officeart/2005/8/layout/target2"/>
    <dgm:cxn modelId="{2DA0794A-5413-43E1-A12A-FCBC51E974D3}" type="presParOf" srcId="{BA7F1AF1-8FCA-4E00-BE6B-FADBB5C7EDEC}" destId="{CAA16A13-428E-4963-B4CD-E70D2FC12AF0}" srcOrd="14" destOrd="0" presId="urn:microsoft.com/office/officeart/2005/8/layout/target2"/>
    <dgm:cxn modelId="{AAA9CCC9-8EA5-4AA3-8175-1426D8D315BB}" type="presParOf" srcId="{BA7F1AF1-8FCA-4E00-BE6B-FADBB5C7EDEC}" destId="{B4DFB1DA-61FC-4760-BB75-EB6E085C230E}" srcOrd="15" destOrd="0" presId="urn:microsoft.com/office/officeart/2005/8/layout/target2"/>
    <dgm:cxn modelId="{2A6C76CC-B097-43A1-94E5-A84AF606834E}" type="presParOf" srcId="{BA7F1AF1-8FCA-4E00-BE6B-FADBB5C7EDEC}" destId="{CA62B02D-9B54-4019-8AED-C33DA82F94C9}" srcOrd="16" destOrd="0" presId="urn:microsoft.com/office/officeart/2005/8/layout/target2"/>
    <dgm:cxn modelId="{FB0C7341-2AC2-47E5-9C6B-E350F959BE0C}" type="presParOf" srcId="{9A6BF8D2-34B9-41AF-9F99-D7D910D582B7}" destId="{5241A05D-E237-48E9-8E77-8BC1A531C698}" srcOrd="2" destOrd="0" presId="urn:microsoft.com/office/officeart/2005/8/layout/target2"/>
    <dgm:cxn modelId="{A0DC03E1-ACA5-4F7E-A7EE-EBAA3E287F59}" type="presParOf" srcId="{5241A05D-E237-48E9-8E77-8BC1A531C698}" destId="{572C5273-53FC-4575-BC54-1A5939FC765C}" srcOrd="0" destOrd="0" presId="urn:microsoft.com/office/officeart/2005/8/layout/target2"/>
    <dgm:cxn modelId="{EEF2346B-8B1C-460E-8DD7-0598935ACB9C}" type="presParOf" srcId="{5241A05D-E237-48E9-8E77-8BC1A531C698}" destId="{74E35C6B-0DD4-4BE6-8959-B59985062674}" srcOrd="1" destOrd="0" presId="urn:microsoft.com/office/officeart/2005/8/layout/target2"/>
    <dgm:cxn modelId="{57549F7A-ECBE-4659-8EBB-81897582EDA5}" type="presParOf" srcId="{74E35C6B-0DD4-4BE6-8959-B59985062674}" destId="{28DD2A1B-5D57-4DCE-8225-91471D177899}" srcOrd="0" destOrd="0" presId="urn:microsoft.com/office/officeart/2005/8/layout/target2"/>
    <dgm:cxn modelId="{D080BC2F-F434-45E5-9256-E335BD9364CA}" type="presParOf" srcId="{74E35C6B-0DD4-4BE6-8959-B59985062674}" destId="{DB7570ED-B815-40D0-91C6-2819B7371B08}" srcOrd="1" destOrd="0" presId="urn:microsoft.com/office/officeart/2005/8/layout/target2"/>
    <dgm:cxn modelId="{A4672E40-4CCA-407C-9D07-7231D25CB7B0}" type="presParOf" srcId="{74E35C6B-0DD4-4BE6-8959-B59985062674}" destId="{8D964962-C81F-4D59-8F57-2F0F5C1AB1AF}" srcOrd="2" destOrd="0" presId="urn:microsoft.com/office/officeart/2005/8/layout/target2"/>
    <dgm:cxn modelId="{F64684C6-BB68-4486-B392-271748DDEA8A}" type="presParOf" srcId="{74E35C6B-0DD4-4BE6-8959-B59985062674}" destId="{65343585-7DC8-4570-8961-D735E9BA60CC}" srcOrd="3" destOrd="0" presId="urn:microsoft.com/office/officeart/2005/8/layout/target2"/>
    <dgm:cxn modelId="{EB020EC7-F2FE-478A-ADBA-F65E12ABF6BF}" type="presParOf" srcId="{74E35C6B-0DD4-4BE6-8959-B59985062674}" destId="{81F3AA10-18B6-4C33-AE94-BB1AFCE1B2A9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9C1D6-A2EE-489F-86B8-DFF9B6CF2B58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7C6079D-5444-4669-A81E-49C269F11D19}">
      <dgm:prSet phldrT="[Texto]" custT="1"/>
      <dgm:spPr/>
      <dgm:t>
        <a:bodyPr/>
        <a:lstStyle/>
        <a:p>
          <a:r>
            <a:rPr lang="pt-BR" sz="1400" b="1" dirty="0"/>
            <a:t>Desafios </a:t>
          </a:r>
        </a:p>
      </dgm:t>
    </dgm:pt>
    <dgm:pt modelId="{C562BB63-C57C-4AF4-ADE8-2C6F5F111C6F}" type="parTrans" cxnId="{C95EB4E9-3FA1-4331-AC33-87895047A067}">
      <dgm:prSet/>
      <dgm:spPr/>
      <dgm:t>
        <a:bodyPr/>
        <a:lstStyle/>
        <a:p>
          <a:endParaRPr lang="pt-BR" b="1"/>
        </a:p>
      </dgm:t>
    </dgm:pt>
    <dgm:pt modelId="{B19E25E6-6284-4F98-B907-A6A662E406F3}" type="sibTrans" cxnId="{C95EB4E9-3FA1-4331-AC33-87895047A067}">
      <dgm:prSet/>
      <dgm:spPr/>
      <dgm:t>
        <a:bodyPr/>
        <a:lstStyle/>
        <a:p>
          <a:endParaRPr lang="pt-BR" b="1"/>
        </a:p>
      </dgm:t>
    </dgm:pt>
    <dgm:pt modelId="{6001121F-A677-4E44-AFAE-525FAEAB6565}">
      <dgm:prSet phldrT="[Texto]"/>
      <dgm:spPr/>
      <dgm:t>
        <a:bodyPr/>
        <a:lstStyle/>
        <a:p>
          <a:r>
            <a:rPr lang="pt-BR" b="1" dirty="0"/>
            <a:t>Fixação de médicos (48%)</a:t>
          </a:r>
        </a:p>
      </dgm:t>
    </dgm:pt>
    <dgm:pt modelId="{7185E11E-3FEA-4817-912E-CC117B049944}" type="parTrans" cxnId="{95C08438-570B-4924-8C4B-41119B60AFE4}">
      <dgm:prSet/>
      <dgm:spPr/>
      <dgm:t>
        <a:bodyPr/>
        <a:lstStyle/>
        <a:p>
          <a:endParaRPr lang="pt-BR" b="1"/>
        </a:p>
      </dgm:t>
    </dgm:pt>
    <dgm:pt modelId="{347AB06A-2FE9-4B83-A2D1-2D421687A94E}" type="sibTrans" cxnId="{95C08438-570B-4924-8C4B-41119B60AFE4}">
      <dgm:prSet/>
      <dgm:spPr/>
      <dgm:t>
        <a:bodyPr/>
        <a:lstStyle/>
        <a:p>
          <a:endParaRPr lang="pt-BR" b="1"/>
        </a:p>
      </dgm:t>
    </dgm:pt>
    <dgm:pt modelId="{99454EB7-5B18-49E3-8AA7-283738BB3675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/>
            <a:t>Garantia de Insumos (48%) </a:t>
          </a:r>
        </a:p>
      </dgm:t>
    </dgm:pt>
    <dgm:pt modelId="{3E1ADEA4-B797-4668-B8BA-5CB9D08CD1A4}" type="parTrans" cxnId="{2629B994-909F-4110-A412-EE05E7C0F66D}">
      <dgm:prSet/>
      <dgm:spPr/>
      <dgm:t>
        <a:bodyPr/>
        <a:lstStyle/>
        <a:p>
          <a:endParaRPr lang="pt-BR" b="1"/>
        </a:p>
      </dgm:t>
    </dgm:pt>
    <dgm:pt modelId="{7C7E0C85-6796-4F34-90F9-C48BD899C272}" type="sibTrans" cxnId="{2629B994-909F-4110-A412-EE05E7C0F66D}">
      <dgm:prSet/>
      <dgm:spPr/>
      <dgm:t>
        <a:bodyPr/>
        <a:lstStyle/>
        <a:p>
          <a:endParaRPr lang="pt-BR" b="1"/>
        </a:p>
      </dgm:t>
    </dgm:pt>
    <dgm:pt modelId="{210B78D7-76D5-4FD8-A0D2-E9A435E23F36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/>
            <a:t>Contrapartida do Estado (74%)</a:t>
          </a:r>
        </a:p>
      </dgm:t>
    </dgm:pt>
    <dgm:pt modelId="{482E71CE-8096-490D-B75B-CD820A7952C3}" type="parTrans" cxnId="{5CEE5FFF-8E23-4F59-927D-41BD9D291606}">
      <dgm:prSet/>
      <dgm:spPr/>
      <dgm:t>
        <a:bodyPr/>
        <a:lstStyle/>
        <a:p>
          <a:endParaRPr lang="pt-BR" b="1"/>
        </a:p>
      </dgm:t>
    </dgm:pt>
    <dgm:pt modelId="{A0A4E853-B373-4E03-90BB-8A682AD0679D}" type="sibTrans" cxnId="{5CEE5FFF-8E23-4F59-927D-41BD9D291606}">
      <dgm:prSet/>
      <dgm:spPr/>
      <dgm:t>
        <a:bodyPr/>
        <a:lstStyle/>
        <a:p>
          <a:endParaRPr lang="pt-BR" b="1"/>
        </a:p>
      </dgm:t>
    </dgm:pt>
    <dgm:pt modelId="{ACEC9466-AFBA-42D9-BA3F-253EE51741A5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/>
            <a:t>Contrapartida da União (59%)</a:t>
          </a:r>
        </a:p>
      </dgm:t>
    </dgm:pt>
    <dgm:pt modelId="{28B286CA-56FB-41E8-B544-480AB84E4953}" type="parTrans" cxnId="{7C5D5290-BB53-4AEC-9F08-2F8E12083DDB}">
      <dgm:prSet/>
      <dgm:spPr/>
      <dgm:t>
        <a:bodyPr/>
        <a:lstStyle/>
        <a:p>
          <a:endParaRPr lang="pt-BR" b="1"/>
        </a:p>
      </dgm:t>
    </dgm:pt>
    <dgm:pt modelId="{BE96035B-73C5-4C28-9CC2-4A434291A3C8}" type="sibTrans" cxnId="{7C5D5290-BB53-4AEC-9F08-2F8E12083DDB}">
      <dgm:prSet/>
      <dgm:spPr/>
      <dgm:t>
        <a:bodyPr/>
        <a:lstStyle/>
        <a:p>
          <a:endParaRPr lang="pt-BR" b="1"/>
        </a:p>
      </dgm:t>
    </dgm:pt>
    <dgm:pt modelId="{2D6F90A9-E083-4664-A4BB-6C2A51A1D8D2}" type="pres">
      <dgm:prSet presAssocID="{1A89C1D6-A2EE-489F-86B8-DFF9B6CF2B5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F901DD-968B-4FA3-8B5C-9F3BB345BDA7}" type="pres">
      <dgm:prSet presAssocID="{1A89C1D6-A2EE-489F-86B8-DFF9B6CF2B58}" presName="matrix" presStyleCnt="0"/>
      <dgm:spPr/>
    </dgm:pt>
    <dgm:pt modelId="{3CB413B6-C823-45AF-9BEF-472DE619CA59}" type="pres">
      <dgm:prSet presAssocID="{1A89C1D6-A2EE-489F-86B8-DFF9B6CF2B58}" presName="tile1" presStyleLbl="node1" presStyleIdx="0" presStyleCnt="4"/>
      <dgm:spPr/>
    </dgm:pt>
    <dgm:pt modelId="{E0437C51-EA0D-4893-B417-18D8E17816FD}" type="pres">
      <dgm:prSet presAssocID="{1A89C1D6-A2EE-489F-86B8-DFF9B6CF2B5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6DCA99-56D3-4DD6-BD57-9D4AE3201EEA}" type="pres">
      <dgm:prSet presAssocID="{1A89C1D6-A2EE-489F-86B8-DFF9B6CF2B58}" presName="tile2" presStyleLbl="node1" presStyleIdx="1" presStyleCnt="4"/>
      <dgm:spPr/>
    </dgm:pt>
    <dgm:pt modelId="{CE251810-7B5E-4ACD-B92A-ACEF838E5105}" type="pres">
      <dgm:prSet presAssocID="{1A89C1D6-A2EE-489F-86B8-DFF9B6CF2B5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470BD6-185F-4967-AFC2-7D3266D0B607}" type="pres">
      <dgm:prSet presAssocID="{1A89C1D6-A2EE-489F-86B8-DFF9B6CF2B58}" presName="tile3" presStyleLbl="node1" presStyleIdx="2" presStyleCnt="4" custLinFactNeighborX="1306" custLinFactNeighborY="-1602"/>
      <dgm:spPr/>
    </dgm:pt>
    <dgm:pt modelId="{9656BA61-7CAE-4D6C-A2EC-70FDFEF2EFC7}" type="pres">
      <dgm:prSet presAssocID="{1A89C1D6-A2EE-489F-86B8-DFF9B6CF2B5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5580272-F18D-4992-9F00-A1526F63B6BF}" type="pres">
      <dgm:prSet presAssocID="{1A89C1D6-A2EE-489F-86B8-DFF9B6CF2B58}" presName="tile4" presStyleLbl="node1" presStyleIdx="3" presStyleCnt="4" custLinFactNeighborX="-815" custLinFactNeighborY="52417"/>
      <dgm:spPr/>
    </dgm:pt>
    <dgm:pt modelId="{EFA9C8ED-EAC7-4BF3-84A3-67F9B467DD4E}" type="pres">
      <dgm:prSet presAssocID="{1A89C1D6-A2EE-489F-86B8-DFF9B6CF2B5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CC5694A-39D3-4F3C-BC1C-35932FD531AC}" type="pres">
      <dgm:prSet presAssocID="{1A89C1D6-A2EE-489F-86B8-DFF9B6CF2B5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446CA02-C27A-4BC8-912A-3F6F8375C369}" type="presOf" srcId="{1A89C1D6-A2EE-489F-86B8-DFF9B6CF2B58}" destId="{2D6F90A9-E083-4664-A4BB-6C2A51A1D8D2}" srcOrd="0" destOrd="0" presId="urn:microsoft.com/office/officeart/2005/8/layout/matrix1"/>
    <dgm:cxn modelId="{15B0AA20-E2ED-4CAD-BA79-90C63C0B17D8}" type="presOf" srcId="{6001121F-A677-4E44-AFAE-525FAEAB6565}" destId="{E0437C51-EA0D-4893-B417-18D8E17816FD}" srcOrd="1" destOrd="0" presId="urn:microsoft.com/office/officeart/2005/8/layout/matrix1"/>
    <dgm:cxn modelId="{9FFA4421-57AE-4B47-8576-5B296208804D}" type="presOf" srcId="{210B78D7-76D5-4FD8-A0D2-E9A435E23F36}" destId="{3B470BD6-185F-4967-AFC2-7D3266D0B607}" srcOrd="0" destOrd="0" presId="urn:microsoft.com/office/officeart/2005/8/layout/matrix1"/>
    <dgm:cxn modelId="{C5A92536-5A07-4002-84F9-4D0EEBD23377}" type="presOf" srcId="{99454EB7-5B18-49E3-8AA7-283738BB3675}" destId="{776DCA99-56D3-4DD6-BD57-9D4AE3201EEA}" srcOrd="0" destOrd="0" presId="urn:microsoft.com/office/officeart/2005/8/layout/matrix1"/>
    <dgm:cxn modelId="{95C08438-570B-4924-8C4B-41119B60AFE4}" srcId="{F7C6079D-5444-4669-A81E-49C269F11D19}" destId="{6001121F-A677-4E44-AFAE-525FAEAB6565}" srcOrd="0" destOrd="0" parTransId="{7185E11E-3FEA-4817-912E-CC117B049944}" sibTransId="{347AB06A-2FE9-4B83-A2D1-2D421687A94E}"/>
    <dgm:cxn modelId="{70345247-4F9B-424E-8FFC-4A92F6899BBD}" type="presOf" srcId="{99454EB7-5B18-49E3-8AA7-283738BB3675}" destId="{CE251810-7B5E-4ACD-B92A-ACEF838E5105}" srcOrd="1" destOrd="0" presId="urn:microsoft.com/office/officeart/2005/8/layout/matrix1"/>
    <dgm:cxn modelId="{86009547-038F-4A71-BE20-E6C947C1036D}" type="presOf" srcId="{6001121F-A677-4E44-AFAE-525FAEAB6565}" destId="{3CB413B6-C823-45AF-9BEF-472DE619CA59}" srcOrd="0" destOrd="0" presId="urn:microsoft.com/office/officeart/2005/8/layout/matrix1"/>
    <dgm:cxn modelId="{C2B87A4D-92B4-45A0-8FA7-CFE9ED9A1710}" type="presOf" srcId="{ACEC9466-AFBA-42D9-BA3F-253EE51741A5}" destId="{EFA9C8ED-EAC7-4BF3-84A3-67F9B467DD4E}" srcOrd="1" destOrd="0" presId="urn:microsoft.com/office/officeart/2005/8/layout/matrix1"/>
    <dgm:cxn modelId="{7C5D5290-BB53-4AEC-9F08-2F8E12083DDB}" srcId="{F7C6079D-5444-4669-A81E-49C269F11D19}" destId="{ACEC9466-AFBA-42D9-BA3F-253EE51741A5}" srcOrd="3" destOrd="0" parTransId="{28B286CA-56FB-41E8-B544-480AB84E4953}" sibTransId="{BE96035B-73C5-4C28-9CC2-4A434291A3C8}"/>
    <dgm:cxn modelId="{2629B994-909F-4110-A412-EE05E7C0F66D}" srcId="{F7C6079D-5444-4669-A81E-49C269F11D19}" destId="{99454EB7-5B18-49E3-8AA7-283738BB3675}" srcOrd="1" destOrd="0" parTransId="{3E1ADEA4-B797-4668-B8BA-5CB9D08CD1A4}" sibTransId="{7C7E0C85-6796-4F34-90F9-C48BD899C272}"/>
    <dgm:cxn modelId="{A1A495B0-C934-4AC9-9E7B-C6675A97A5A9}" type="presOf" srcId="{ACEC9466-AFBA-42D9-BA3F-253EE51741A5}" destId="{75580272-F18D-4992-9F00-A1526F63B6BF}" srcOrd="0" destOrd="0" presId="urn:microsoft.com/office/officeart/2005/8/layout/matrix1"/>
    <dgm:cxn modelId="{FBC313C5-37C7-4BAA-BAC8-239BF7AB60B4}" type="presOf" srcId="{210B78D7-76D5-4FD8-A0D2-E9A435E23F36}" destId="{9656BA61-7CAE-4D6C-A2EC-70FDFEF2EFC7}" srcOrd="1" destOrd="0" presId="urn:microsoft.com/office/officeart/2005/8/layout/matrix1"/>
    <dgm:cxn modelId="{C66C9AE3-A02E-4EF5-BA5B-FFD1E43D5A25}" type="presOf" srcId="{F7C6079D-5444-4669-A81E-49C269F11D19}" destId="{CCC5694A-39D3-4F3C-BC1C-35932FD531AC}" srcOrd="0" destOrd="0" presId="urn:microsoft.com/office/officeart/2005/8/layout/matrix1"/>
    <dgm:cxn modelId="{C95EB4E9-3FA1-4331-AC33-87895047A067}" srcId="{1A89C1D6-A2EE-489F-86B8-DFF9B6CF2B58}" destId="{F7C6079D-5444-4669-A81E-49C269F11D19}" srcOrd="0" destOrd="0" parTransId="{C562BB63-C57C-4AF4-ADE8-2C6F5F111C6F}" sibTransId="{B19E25E6-6284-4F98-B907-A6A662E406F3}"/>
    <dgm:cxn modelId="{5CEE5FFF-8E23-4F59-927D-41BD9D291606}" srcId="{F7C6079D-5444-4669-A81E-49C269F11D19}" destId="{210B78D7-76D5-4FD8-A0D2-E9A435E23F36}" srcOrd="2" destOrd="0" parTransId="{482E71CE-8096-490D-B75B-CD820A7952C3}" sibTransId="{A0A4E853-B373-4E03-90BB-8A682AD0679D}"/>
    <dgm:cxn modelId="{BF3AA518-736E-4633-9C75-110A70EE89FC}" type="presParOf" srcId="{2D6F90A9-E083-4664-A4BB-6C2A51A1D8D2}" destId="{DCF901DD-968B-4FA3-8B5C-9F3BB345BDA7}" srcOrd="0" destOrd="0" presId="urn:microsoft.com/office/officeart/2005/8/layout/matrix1"/>
    <dgm:cxn modelId="{43D83D50-EAE6-41C6-8E8D-ECB088B9D364}" type="presParOf" srcId="{DCF901DD-968B-4FA3-8B5C-9F3BB345BDA7}" destId="{3CB413B6-C823-45AF-9BEF-472DE619CA59}" srcOrd="0" destOrd="0" presId="urn:microsoft.com/office/officeart/2005/8/layout/matrix1"/>
    <dgm:cxn modelId="{E2428FE7-9A67-41AA-ABBA-C2CC4EB6BBF1}" type="presParOf" srcId="{DCF901DD-968B-4FA3-8B5C-9F3BB345BDA7}" destId="{E0437C51-EA0D-4893-B417-18D8E17816FD}" srcOrd="1" destOrd="0" presId="urn:microsoft.com/office/officeart/2005/8/layout/matrix1"/>
    <dgm:cxn modelId="{615F11DE-C185-4B59-8BD4-CF2F6895FCE9}" type="presParOf" srcId="{DCF901DD-968B-4FA3-8B5C-9F3BB345BDA7}" destId="{776DCA99-56D3-4DD6-BD57-9D4AE3201EEA}" srcOrd="2" destOrd="0" presId="urn:microsoft.com/office/officeart/2005/8/layout/matrix1"/>
    <dgm:cxn modelId="{DFD40848-1EB5-4AE5-B9EB-D777BEF31773}" type="presParOf" srcId="{DCF901DD-968B-4FA3-8B5C-9F3BB345BDA7}" destId="{CE251810-7B5E-4ACD-B92A-ACEF838E5105}" srcOrd="3" destOrd="0" presId="urn:microsoft.com/office/officeart/2005/8/layout/matrix1"/>
    <dgm:cxn modelId="{140118CB-323E-4CE9-B6AF-2D2C7B01868F}" type="presParOf" srcId="{DCF901DD-968B-4FA3-8B5C-9F3BB345BDA7}" destId="{3B470BD6-185F-4967-AFC2-7D3266D0B607}" srcOrd="4" destOrd="0" presId="urn:microsoft.com/office/officeart/2005/8/layout/matrix1"/>
    <dgm:cxn modelId="{9680A80F-A43A-472B-9B47-01B263C0A32C}" type="presParOf" srcId="{DCF901DD-968B-4FA3-8B5C-9F3BB345BDA7}" destId="{9656BA61-7CAE-4D6C-A2EC-70FDFEF2EFC7}" srcOrd="5" destOrd="0" presId="urn:microsoft.com/office/officeart/2005/8/layout/matrix1"/>
    <dgm:cxn modelId="{D850F7C0-540E-4664-9AE5-4581A5906A7C}" type="presParOf" srcId="{DCF901DD-968B-4FA3-8B5C-9F3BB345BDA7}" destId="{75580272-F18D-4992-9F00-A1526F63B6BF}" srcOrd="6" destOrd="0" presId="urn:microsoft.com/office/officeart/2005/8/layout/matrix1"/>
    <dgm:cxn modelId="{C671F081-6088-41B6-9595-B74E6E389EDE}" type="presParOf" srcId="{DCF901DD-968B-4FA3-8B5C-9F3BB345BDA7}" destId="{EFA9C8ED-EAC7-4BF3-84A3-67F9B467DD4E}" srcOrd="7" destOrd="0" presId="urn:microsoft.com/office/officeart/2005/8/layout/matrix1"/>
    <dgm:cxn modelId="{2AF67F66-36BF-488E-924F-8F21D73A2492}" type="presParOf" srcId="{2D6F90A9-E083-4664-A4BB-6C2A51A1D8D2}" destId="{CCC5694A-39D3-4F3C-BC1C-35932FD531A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CAB13-F7D5-41B2-B2F3-5CD799E3600F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5DA1B1F-754D-48B7-AD35-BFD45B396B7F}">
      <dgm:prSet phldrT="[Texto]"/>
      <dgm:spPr/>
      <dgm:t>
        <a:bodyPr/>
        <a:lstStyle/>
        <a:p>
          <a:r>
            <a:rPr lang="pt-BR" dirty="0"/>
            <a:t>Organização dos serviços de forma regionalizadas (61%)</a:t>
          </a:r>
        </a:p>
      </dgm:t>
    </dgm:pt>
    <dgm:pt modelId="{C69BD5E4-44F0-4F57-BACA-013B0D0CE1DE}" type="parTrans" cxnId="{BB30BEE7-23D8-400D-82EB-48D2A8B46A0D}">
      <dgm:prSet/>
      <dgm:spPr/>
      <dgm:t>
        <a:bodyPr/>
        <a:lstStyle/>
        <a:p>
          <a:endParaRPr lang="pt-BR"/>
        </a:p>
      </dgm:t>
    </dgm:pt>
    <dgm:pt modelId="{CDEF816A-A794-48F3-A78E-71B5647F31BC}" type="sibTrans" cxnId="{BB30BEE7-23D8-400D-82EB-48D2A8B46A0D}">
      <dgm:prSet/>
      <dgm:spPr/>
      <dgm:t>
        <a:bodyPr/>
        <a:lstStyle/>
        <a:p>
          <a:endParaRPr lang="pt-BR"/>
        </a:p>
      </dgm:t>
    </dgm:pt>
    <dgm:pt modelId="{1943ADAF-049A-4D7C-B72D-40B2E847F0B5}">
      <dgm:prSet phldrT="[Texto]"/>
      <dgm:spPr/>
      <dgm:t>
        <a:bodyPr/>
        <a:lstStyle/>
        <a:p>
          <a:r>
            <a:rPr lang="pt-BR" dirty="0"/>
            <a:t>Garantia de consultas, exames e internações (77%) </a:t>
          </a:r>
        </a:p>
      </dgm:t>
    </dgm:pt>
    <dgm:pt modelId="{5A81C6FB-4F08-4FFE-8844-52725EF0AF93}" type="parTrans" cxnId="{971D0F54-BDA5-45B9-BED7-0A19D5EB5169}">
      <dgm:prSet/>
      <dgm:spPr/>
      <dgm:t>
        <a:bodyPr/>
        <a:lstStyle/>
        <a:p>
          <a:endParaRPr lang="pt-BR"/>
        </a:p>
      </dgm:t>
    </dgm:pt>
    <dgm:pt modelId="{F50E9575-BAEA-4894-A2EE-338DDD86FCC1}" type="sibTrans" cxnId="{971D0F54-BDA5-45B9-BED7-0A19D5EB5169}">
      <dgm:prSet/>
      <dgm:spPr/>
      <dgm:t>
        <a:bodyPr/>
        <a:lstStyle/>
        <a:p>
          <a:endParaRPr lang="pt-BR"/>
        </a:p>
      </dgm:t>
    </dgm:pt>
    <dgm:pt modelId="{C25F66E9-CB01-42F6-85AB-8E0D31BB4CC8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dirty="0"/>
            <a:t>Garantia da integralidade</a:t>
          </a:r>
        </a:p>
        <a:p>
          <a:r>
            <a:rPr lang="pt-BR" sz="1600" dirty="0"/>
            <a:t>(59%) </a:t>
          </a:r>
        </a:p>
      </dgm:t>
    </dgm:pt>
    <dgm:pt modelId="{08D0623B-1878-4C3D-87BA-608AC27ACEA7}" type="parTrans" cxnId="{43FDA8D7-5982-4C24-A42D-2D37421F1B4F}">
      <dgm:prSet/>
      <dgm:spPr/>
      <dgm:t>
        <a:bodyPr/>
        <a:lstStyle/>
        <a:p>
          <a:endParaRPr lang="pt-BR"/>
        </a:p>
      </dgm:t>
    </dgm:pt>
    <dgm:pt modelId="{B155937F-671E-4BC8-852E-FF7DF26F0F24}" type="sibTrans" cxnId="{43FDA8D7-5982-4C24-A42D-2D37421F1B4F}">
      <dgm:prSet/>
      <dgm:spPr/>
      <dgm:t>
        <a:bodyPr/>
        <a:lstStyle/>
        <a:p>
          <a:endParaRPr lang="pt-BR"/>
        </a:p>
      </dgm:t>
    </dgm:pt>
    <dgm:pt modelId="{329C983D-BB26-4BAC-8661-4922291A741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dirty="0"/>
            <a:t>Garantia R$ -MS</a:t>
          </a:r>
        </a:p>
        <a:p>
          <a:r>
            <a:rPr lang="pt-BR" sz="1600" dirty="0"/>
            <a:t>78%</a:t>
          </a:r>
        </a:p>
        <a:p>
          <a:endParaRPr lang="pt-BR" sz="1800" dirty="0"/>
        </a:p>
      </dgm:t>
    </dgm:pt>
    <dgm:pt modelId="{B4DE3611-0482-4694-91BC-1B14A9249446}" type="parTrans" cxnId="{DBFE110A-B51C-4331-913E-533E47DA799E}">
      <dgm:prSet/>
      <dgm:spPr/>
      <dgm:t>
        <a:bodyPr/>
        <a:lstStyle/>
        <a:p>
          <a:endParaRPr lang="pt-BR"/>
        </a:p>
      </dgm:t>
    </dgm:pt>
    <dgm:pt modelId="{D0CA1511-1446-443A-9067-BCD8172D4CF8}" type="sibTrans" cxnId="{DBFE110A-B51C-4331-913E-533E47DA799E}">
      <dgm:prSet/>
      <dgm:spPr/>
      <dgm:t>
        <a:bodyPr/>
        <a:lstStyle/>
        <a:p>
          <a:endParaRPr lang="pt-BR"/>
        </a:p>
      </dgm:t>
    </dgm:pt>
    <dgm:pt modelId="{95FEE22D-AF94-4D45-90AF-8F278F9531D7}">
      <dgm:prSet phldrT="[Texto]"/>
      <dgm:spPr/>
      <dgm:t>
        <a:bodyPr/>
        <a:lstStyle/>
        <a:p>
          <a:r>
            <a:rPr lang="pt-BR" dirty="0"/>
            <a:t>Implantação PPI/PGASS (66%)</a:t>
          </a:r>
        </a:p>
      </dgm:t>
    </dgm:pt>
    <dgm:pt modelId="{75D2920F-5BF2-49EC-9B39-53A45C63E602}" type="parTrans" cxnId="{D4E090BA-6053-4534-9E5D-5B5C44DD8550}">
      <dgm:prSet/>
      <dgm:spPr/>
      <dgm:t>
        <a:bodyPr/>
        <a:lstStyle/>
        <a:p>
          <a:endParaRPr lang="pt-BR"/>
        </a:p>
      </dgm:t>
    </dgm:pt>
    <dgm:pt modelId="{E6A5FB42-FE27-4A85-AF94-842337F4175A}" type="sibTrans" cxnId="{D4E090BA-6053-4534-9E5D-5B5C44DD8550}">
      <dgm:prSet/>
      <dgm:spPr/>
      <dgm:t>
        <a:bodyPr/>
        <a:lstStyle/>
        <a:p>
          <a:endParaRPr lang="pt-BR"/>
        </a:p>
      </dgm:t>
    </dgm:pt>
    <dgm:pt modelId="{B401A6ED-5940-4876-9C51-ADA61760495D}">
      <dgm:prSet phldrT="[Tex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Apoio </a:t>
          </a:r>
          <a:r>
            <a:rPr lang="pt-BR" dirty="0" err="1"/>
            <a:t>Tec</a:t>
          </a:r>
          <a:r>
            <a:rPr lang="pt-BR" dirty="0"/>
            <a:t>/</a:t>
          </a:r>
          <a:r>
            <a:rPr lang="pt-BR" dirty="0" err="1"/>
            <a:t>Fin</a:t>
          </a:r>
          <a:endParaRPr lang="pt-BR" dirty="0"/>
        </a:p>
        <a:p>
          <a:r>
            <a:rPr lang="pt-BR" dirty="0"/>
            <a:t>SES</a:t>
          </a:r>
        </a:p>
        <a:p>
          <a:r>
            <a:rPr lang="pt-BR" dirty="0"/>
            <a:t>71%</a:t>
          </a:r>
        </a:p>
      </dgm:t>
    </dgm:pt>
    <dgm:pt modelId="{524906DF-1B82-4F6D-A71A-131818585682}" type="parTrans" cxnId="{560BA34E-BBC8-4C3D-A589-B13198473F5E}">
      <dgm:prSet/>
      <dgm:spPr/>
      <dgm:t>
        <a:bodyPr/>
        <a:lstStyle/>
        <a:p>
          <a:endParaRPr lang="pt-BR"/>
        </a:p>
      </dgm:t>
    </dgm:pt>
    <dgm:pt modelId="{C2B9F054-72E3-41D8-8141-425B70756962}" type="sibTrans" cxnId="{560BA34E-BBC8-4C3D-A589-B13198473F5E}">
      <dgm:prSet/>
      <dgm:spPr/>
      <dgm:t>
        <a:bodyPr/>
        <a:lstStyle/>
        <a:p>
          <a:endParaRPr lang="pt-BR"/>
        </a:p>
      </dgm:t>
    </dgm:pt>
    <dgm:pt modelId="{0113C25C-E5A8-44EA-8EA5-96740F9CAEDE}" type="pres">
      <dgm:prSet presAssocID="{4C7CAB13-F7D5-41B2-B2F3-5CD799E360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76B154-48A7-4DCC-9116-05991537E6D4}" type="pres">
      <dgm:prSet presAssocID="{75DA1B1F-754D-48B7-AD35-BFD45B396B7F}" presName="vertOne" presStyleCnt="0"/>
      <dgm:spPr/>
    </dgm:pt>
    <dgm:pt modelId="{C471F8B0-BDD8-4BB2-966C-0EA1F4C258DB}" type="pres">
      <dgm:prSet presAssocID="{75DA1B1F-754D-48B7-AD35-BFD45B396B7F}" presName="txOne" presStyleLbl="node0" presStyleIdx="0" presStyleCnt="1">
        <dgm:presLayoutVars>
          <dgm:chPref val="3"/>
        </dgm:presLayoutVars>
      </dgm:prSet>
      <dgm:spPr/>
    </dgm:pt>
    <dgm:pt modelId="{81BAAC62-627F-4E94-96D6-234715936EED}" type="pres">
      <dgm:prSet presAssocID="{75DA1B1F-754D-48B7-AD35-BFD45B396B7F}" presName="parTransOne" presStyleCnt="0"/>
      <dgm:spPr/>
    </dgm:pt>
    <dgm:pt modelId="{372808E0-8BE3-45B0-AE79-32872EEC49DD}" type="pres">
      <dgm:prSet presAssocID="{75DA1B1F-754D-48B7-AD35-BFD45B396B7F}" presName="horzOne" presStyleCnt="0"/>
      <dgm:spPr/>
    </dgm:pt>
    <dgm:pt modelId="{643E05B9-95DB-454A-AEB2-3D9ADBA67532}" type="pres">
      <dgm:prSet presAssocID="{1943ADAF-049A-4D7C-B72D-40B2E847F0B5}" presName="vertTwo" presStyleCnt="0"/>
      <dgm:spPr/>
    </dgm:pt>
    <dgm:pt modelId="{889CEE2B-D2CB-4AF7-91DF-8CD588C4FE69}" type="pres">
      <dgm:prSet presAssocID="{1943ADAF-049A-4D7C-B72D-40B2E847F0B5}" presName="txTwo" presStyleLbl="node2" presStyleIdx="0" presStyleCnt="2" custLinFactNeighborX="-18" custLinFactNeighborY="1">
        <dgm:presLayoutVars>
          <dgm:chPref val="3"/>
        </dgm:presLayoutVars>
      </dgm:prSet>
      <dgm:spPr/>
    </dgm:pt>
    <dgm:pt modelId="{26D4500D-A1B6-4912-B2F2-43D32F31228A}" type="pres">
      <dgm:prSet presAssocID="{1943ADAF-049A-4D7C-B72D-40B2E847F0B5}" presName="parTransTwo" presStyleCnt="0"/>
      <dgm:spPr/>
    </dgm:pt>
    <dgm:pt modelId="{B879A029-211B-48A0-984A-28C9A8279BD0}" type="pres">
      <dgm:prSet presAssocID="{1943ADAF-049A-4D7C-B72D-40B2E847F0B5}" presName="horzTwo" presStyleCnt="0"/>
      <dgm:spPr/>
    </dgm:pt>
    <dgm:pt modelId="{B4CABF83-6178-4C30-AA4B-CC93E1413DDA}" type="pres">
      <dgm:prSet presAssocID="{C25F66E9-CB01-42F6-85AB-8E0D31BB4CC8}" presName="vertThree" presStyleCnt="0"/>
      <dgm:spPr/>
    </dgm:pt>
    <dgm:pt modelId="{25E9013A-9972-434B-9DCA-39E7F14DE5BB}" type="pres">
      <dgm:prSet presAssocID="{C25F66E9-CB01-42F6-85AB-8E0D31BB4CC8}" presName="txThree" presStyleLbl="node3" presStyleIdx="0" presStyleCnt="3">
        <dgm:presLayoutVars>
          <dgm:chPref val="3"/>
        </dgm:presLayoutVars>
      </dgm:prSet>
      <dgm:spPr/>
    </dgm:pt>
    <dgm:pt modelId="{FFC5B7CC-0890-4B8B-A6F8-588B9978F1D2}" type="pres">
      <dgm:prSet presAssocID="{C25F66E9-CB01-42F6-85AB-8E0D31BB4CC8}" presName="horzThree" presStyleCnt="0"/>
      <dgm:spPr/>
    </dgm:pt>
    <dgm:pt modelId="{02D0D3A9-9F38-4190-BCB0-DA8E8B98053D}" type="pres">
      <dgm:prSet presAssocID="{B155937F-671E-4BC8-852E-FF7DF26F0F24}" presName="sibSpaceThree" presStyleCnt="0"/>
      <dgm:spPr/>
    </dgm:pt>
    <dgm:pt modelId="{59F2E12D-F7AD-45B4-836F-EE738EBC4608}" type="pres">
      <dgm:prSet presAssocID="{329C983D-BB26-4BAC-8661-4922291A741B}" presName="vertThree" presStyleCnt="0"/>
      <dgm:spPr/>
    </dgm:pt>
    <dgm:pt modelId="{709B5895-F8D7-4FB9-A2ED-F0689A53DEF7}" type="pres">
      <dgm:prSet presAssocID="{329C983D-BB26-4BAC-8661-4922291A741B}" presName="txThree" presStyleLbl="node3" presStyleIdx="1" presStyleCnt="3" custLinFactNeighborX="438" custLinFactNeighborY="-1277">
        <dgm:presLayoutVars>
          <dgm:chPref val="3"/>
        </dgm:presLayoutVars>
      </dgm:prSet>
      <dgm:spPr/>
    </dgm:pt>
    <dgm:pt modelId="{ABB506E5-0147-41E6-BE92-50F7459D216A}" type="pres">
      <dgm:prSet presAssocID="{329C983D-BB26-4BAC-8661-4922291A741B}" presName="horzThree" presStyleCnt="0"/>
      <dgm:spPr/>
    </dgm:pt>
    <dgm:pt modelId="{B836BC09-EE9E-42D9-BD47-9F587E57A7CF}" type="pres">
      <dgm:prSet presAssocID="{F50E9575-BAEA-4894-A2EE-338DDD86FCC1}" presName="sibSpaceTwo" presStyleCnt="0"/>
      <dgm:spPr/>
    </dgm:pt>
    <dgm:pt modelId="{CF88F2DC-53EF-487E-9603-C781313388B9}" type="pres">
      <dgm:prSet presAssocID="{95FEE22D-AF94-4D45-90AF-8F278F9531D7}" presName="vertTwo" presStyleCnt="0"/>
      <dgm:spPr/>
    </dgm:pt>
    <dgm:pt modelId="{F3FCE940-A3FB-4E67-9326-FFD5410A72EF}" type="pres">
      <dgm:prSet presAssocID="{95FEE22D-AF94-4D45-90AF-8F278F9531D7}" presName="txTwo" presStyleLbl="node2" presStyleIdx="1" presStyleCnt="2">
        <dgm:presLayoutVars>
          <dgm:chPref val="3"/>
        </dgm:presLayoutVars>
      </dgm:prSet>
      <dgm:spPr/>
    </dgm:pt>
    <dgm:pt modelId="{1FC221DE-B144-4AAD-A968-8B703C7B8CF0}" type="pres">
      <dgm:prSet presAssocID="{95FEE22D-AF94-4D45-90AF-8F278F9531D7}" presName="parTransTwo" presStyleCnt="0"/>
      <dgm:spPr/>
    </dgm:pt>
    <dgm:pt modelId="{60F2E755-3F9C-44D4-A97A-FB9AC770DD80}" type="pres">
      <dgm:prSet presAssocID="{95FEE22D-AF94-4D45-90AF-8F278F9531D7}" presName="horzTwo" presStyleCnt="0"/>
      <dgm:spPr/>
    </dgm:pt>
    <dgm:pt modelId="{7C414C68-187A-4DD5-AB20-A408FDAB166C}" type="pres">
      <dgm:prSet presAssocID="{B401A6ED-5940-4876-9C51-ADA61760495D}" presName="vertThree" presStyleCnt="0"/>
      <dgm:spPr/>
    </dgm:pt>
    <dgm:pt modelId="{982A1566-C6A7-4B8E-AFE7-C937CEBA764F}" type="pres">
      <dgm:prSet presAssocID="{B401A6ED-5940-4876-9C51-ADA61760495D}" presName="txThree" presStyleLbl="node3" presStyleIdx="2" presStyleCnt="3">
        <dgm:presLayoutVars>
          <dgm:chPref val="3"/>
        </dgm:presLayoutVars>
      </dgm:prSet>
      <dgm:spPr/>
    </dgm:pt>
    <dgm:pt modelId="{050B13F1-E752-4960-8474-D8681AE38EDC}" type="pres">
      <dgm:prSet presAssocID="{B401A6ED-5940-4876-9C51-ADA61760495D}" presName="horzThree" presStyleCnt="0"/>
      <dgm:spPr/>
    </dgm:pt>
  </dgm:ptLst>
  <dgm:cxnLst>
    <dgm:cxn modelId="{4B5C4701-217D-4E04-A6D0-5692959F9228}" type="presOf" srcId="{329C983D-BB26-4BAC-8661-4922291A741B}" destId="{709B5895-F8D7-4FB9-A2ED-F0689A53DEF7}" srcOrd="0" destOrd="0" presId="urn:microsoft.com/office/officeart/2005/8/layout/hierarchy4"/>
    <dgm:cxn modelId="{DBFE110A-B51C-4331-913E-533E47DA799E}" srcId="{1943ADAF-049A-4D7C-B72D-40B2E847F0B5}" destId="{329C983D-BB26-4BAC-8661-4922291A741B}" srcOrd="1" destOrd="0" parTransId="{B4DE3611-0482-4694-91BC-1B14A9249446}" sibTransId="{D0CA1511-1446-443A-9067-BCD8172D4CF8}"/>
    <dgm:cxn modelId="{1DDE1936-91F9-4585-BD12-768B23546242}" type="presOf" srcId="{95FEE22D-AF94-4D45-90AF-8F278F9531D7}" destId="{F3FCE940-A3FB-4E67-9326-FFD5410A72EF}" srcOrd="0" destOrd="0" presId="urn:microsoft.com/office/officeart/2005/8/layout/hierarchy4"/>
    <dgm:cxn modelId="{037B0062-3B70-43A9-88CB-60F577E14CDE}" type="presOf" srcId="{1943ADAF-049A-4D7C-B72D-40B2E847F0B5}" destId="{889CEE2B-D2CB-4AF7-91DF-8CD588C4FE69}" srcOrd="0" destOrd="0" presId="urn:microsoft.com/office/officeart/2005/8/layout/hierarchy4"/>
    <dgm:cxn modelId="{98949349-A7DF-4448-9F9D-C9DB1ECBCF98}" type="presOf" srcId="{75DA1B1F-754D-48B7-AD35-BFD45B396B7F}" destId="{C471F8B0-BDD8-4BB2-966C-0EA1F4C258DB}" srcOrd="0" destOrd="0" presId="urn:microsoft.com/office/officeart/2005/8/layout/hierarchy4"/>
    <dgm:cxn modelId="{560BA34E-BBC8-4C3D-A589-B13198473F5E}" srcId="{95FEE22D-AF94-4D45-90AF-8F278F9531D7}" destId="{B401A6ED-5940-4876-9C51-ADA61760495D}" srcOrd="0" destOrd="0" parTransId="{524906DF-1B82-4F6D-A71A-131818585682}" sibTransId="{C2B9F054-72E3-41D8-8141-425B70756962}"/>
    <dgm:cxn modelId="{971D0F54-BDA5-45B9-BED7-0A19D5EB5169}" srcId="{75DA1B1F-754D-48B7-AD35-BFD45B396B7F}" destId="{1943ADAF-049A-4D7C-B72D-40B2E847F0B5}" srcOrd="0" destOrd="0" parTransId="{5A81C6FB-4F08-4FFE-8844-52725EF0AF93}" sibTransId="{F50E9575-BAEA-4894-A2EE-338DDD86FCC1}"/>
    <dgm:cxn modelId="{9560F979-4581-425B-A37E-A178D83DCD9B}" type="presOf" srcId="{C25F66E9-CB01-42F6-85AB-8E0D31BB4CC8}" destId="{25E9013A-9972-434B-9DCA-39E7F14DE5BB}" srcOrd="0" destOrd="0" presId="urn:microsoft.com/office/officeart/2005/8/layout/hierarchy4"/>
    <dgm:cxn modelId="{D4E090BA-6053-4534-9E5D-5B5C44DD8550}" srcId="{75DA1B1F-754D-48B7-AD35-BFD45B396B7F}" destId="{95FEE22D-AF94-4D45-90AF-8F278F9531D7}" srcOrd="1" destOrd="0" parTransId="{75D2920F-5BF2-49EC-9B39-53A45C63E602}" sibTransId="{E6A5FB42-FE27-4A85-AF94-842337F4175A}"/>
    <dgm:cxn modelId="{43FDA8D7-5982-4C24-A42D-2D37421F1B4F}" srcId="{1943ADAF-049A-4D7C-B72D-40B2E847F0B5}" destId="{C25F66E9-CB01-42F6-85AB-8E0D31BB4CC8}" srcOrd="0" destOrd="0" parTransId="{08D0623B-1878-4C3D-87BA-608AC27ACEA7}" sibTransId="{B155937F-671E-4BC8-852E-FF7DF26F0F24}"/>
    <dgm:cxn modelId="{BB30BEE7-23D8-400D-82EB-48D2A8B46A0D}" srcId="{4C7CAB13-F7D5-41B2-B2F3-5CD799E3600F}" destId="{75DA1B1F-754D-48B7-AD35-BFD45B396B7F}" srcOrd="0" destOrd="0" parTransId="{C69BD5E4-44F0-4F57-BACA-013B0D0CE1DE}" sibTransId="{CDEF816A-A794-48F3-A78E-71B5647F31BC}"/>
    <dgm:cxn modelId="{2E61B5F0-CB74-4D31-B799-C10BFA58C9D5}" type="presOf" srcId="{B401A6ED-5940-4876-9C51-ADA61760495D}" destId="{982A1566-C6A7-4B8E-AFE7-C937CEBA764F}" srcOrd="0" destOrd="0" presId="urn:microsoft.com/office/officeart/2005/8/layout/hierarchy4"/>
    <dgm:cxn modelId="{47E631F7-F6B4-4584-9F63-08A53EB822C0}" type="presOf" srcId="{4C7CAB13-F7D5-41B2-B2F3-5CD799E3600F}" destId="{0113C25C-E5A8-44EA-8EA5-96740F9CAEDE}" srcOrd="0" destOrd="0" presId="urn:microsoft.com/office/officeart/2005/8/layout/hierarchy4"/>
    <dgm:cxn modelId="{955BB55F-F634-43E5-B61E-63B9A275D58A}" type="presParOf" srcId="{0113C25C-E5A8-44EA-8EA5-96740F9CAEDE}" destId="{F276B154-48A7-4DCC-9116-05991537E6D4}" srcOrd="0" destOrd="0" presId="urn:microsoft.com/office/officeart/2005/8/layout/hierarchy4"/>
    <dgm:cxn modelId="{70FAC2C4-D0B9-456C-885F-4A3F76CD1424}" type="presParOf" srcId="{F276B154-48A7-4DCC-9116-05991537E6D4}" destId="{C471F8B0-BDD8-4BB2-966C-0EA1F4C258DB}" srcOrd="0" destOrd="0" presId="urn:microsoft.com/office/officeart/2005/8/layout/hierarchy4"/>
    <dgm:cxn modelId="{4F399C5D-6437-429B-BCFD-E4C750C22A3E}" type="presParOf" srcId="{F276B154-48A7-4DCC-9116-05991537E6D4}" destId="{81BAAC62-627F-4E94-96D6-234715936EED}" srcOrd="1" destOrd="0" presId="urn:microsoft.com/office/officeart/2005/8/layout/hierarchy4"/>
    <dgm:cxn modelId="{02E97EAF-DAA1-473B-BCAE-1DA924B3B7D6}" type="presParOf" srcId="{F276B154-48A7-4DCC-9116-05991537E6D4}" destId="{372808E0-8BE3-45B0-AE79-32872EEC49DD}" srcOrd="2" destOrd="0" presId="urn:microsoft.com/office/officeart/2005/8/layout/hierarchy4"/>
    <dgm:cxn modelId="{27E6B6A4-A8B9-4460-8C82-8E5A9569B2CD}" type="presParOf" srcId="{372808E0-8BE3-45B0-AE79-32872EEC49DD}" destId="{643E05B9-95DB-454A-AEB2-3D9ADBA67532}" srcOrd="0" destOrd="0" presId="urn:microsoft.com/office/officeart/2005/8/layout/hierarchy4"/>
    <dgm:cxn modelId="{AF08705F-BE03-4C83-8008-7A5F2E1D3E73}" type="presParOf" srcId="{643E05B9-95DB-454A-AEB2-3D9ADBA67532}" destId="{889CEE2B-D2CB-4AF7-91DF-8CD588C4FE69}" srcOrd="0" destOrd="0" presId="urn:microsoft.com/office/officeart/2005/8/layout/hierarchy4"/>
    <dgm:cxn modelId="{1FD2A608-A066-401F-A243-BCA1F782B3FF}" type="presParOf" srcId="{643E05B9-95DB-454A-AEB2-3D9ADBA67532}" destId="{26D4500D-A1B6-4912-B2F2-43D32F31228A}" srcOrd="1" destOrd="0" presId="urn:microsoft.com/office/officeart/2005/8/layout/hierarchy4"/>
    <dgm:cxn modelId="{10DE7B5E-F250-4AEA-B4F7-1742A74DF3F0}" type="presParOf" srcId="{643E05B9-95DB-454A-AEB2-3D9ADBA67532}" destId="{B879A029-211B-48A0-984A-28C9A8279BD0}" srcOrd="2" destOrd="0" presId="urn:microsoft.com/office/officeart/2005/8/layout/hierarchy4"/>
    <dgm:cxn modelId="{D7D5630D-F2D5-49FC-9596-317C44887357}" type="presParOf" srcId="{B879A029-211B-48A0-984A-28C9A8279BD0}" destId="{B4CABF83-6178-4C30-AA4B-CC93E1413DDA}" srcOrd="0" destOrd="0" presId="urn:microsoft.com/office/officeart/2005/8/layout/hierarchy4"/>
    <dgm:cxn modelId="{CE28EADD-FC21-44B3-8A5A-0BBB20E0C25C}" type="presParOf" srcId="{B4CABF83-6178-4C30-AA4B-CC93E1413DDA}" destId="{25E9013A-9972-434B-9DCA-39E7F14DE5BB}" srcOrd="0" destOrd="0" presId="urn:microsoft.com/office/officeart/2005/8/layout/hierarchy4"/>
    <dgm:cxn modelId="{B529F677-3C27-424B-8D20-82161EAE210C}" type="presParOf" srcId="{B4CABF83-6178-4C30-AA4B-CC93E1413DDA}" destId="{FFC5B7CC-0890-4B8B-A6F8-588B9978F1D2}" srcOrd="1" destOrd="0" presId="urn:microsoft.com/office/officeart/2005/8/layout/hierarchy4"/>
    <dgm:cxn modelId="{9D67CFCC-4C93-4584-A27D-A022B07934D3}" type="presParOf" srcId="{B879A029-211B-48A0-984A-28C9A8279BD0}" destId="{02D0D3A9-9F38-4190-BCB0-DA8E8B98053D}" srcOrd="1" destOrd="0" presId="urn:microsoft.com/office/officeart/2005/8/layout/hierarchy4"/>
    <dgm:cxn modelId="{CF8BA839-B0C8-4971-8E87-3B11FB1002FC}" type="presParOf" srcId="{B879A029-211B-48A0-984A-28C9A8279BD0}" destId="{59F2E12D-F7AD-45B4-836F-EE738EBC4608}" srcOrd="2" destOrd="0" presId="urn:microsoft.com/office/officeart/2005/8/layout/hierarchy4"/>
    <dgm:cxn modelId="{9BBD23B3-F330-4F5E-956D-6EFBF1FE048F}" type="presParOf" srcId="{59F2E12D-F7AD-45B4-836F-EE738EBC4608}" destId="{709B5895-F8D7-4FB9-A2ED-F0689A53DEF7}" srcOrd="0" destOrd="0" presId="urn:microsoft.com/office/officeart/2005/8/layout/hierarchy4"/>
    <dgm:cxn modelId="{F2E7BC93-89A1-4814-BC57-9DCEECD37953}" type="presParOf" srcId="{59F2E12D-F7AD-45B4-836F-EE738EBC4608}" destId="{ABB506E5-0147-41E6-BE92-50F7459D216A}" srcOrd="1" destOrd="0" presId="urn:microsoft.com/office/officeart/2005/8/layout/hierarchy4"/>
    <dgm:cxn modelId="{302D3199-C8B5-4901-9140-62DCFB1189CF}" type="presParOf" srcId="{372808E0-8BE3-45B0-AE79-32872EEC49DD}" destId="{B836BC09-EE9E-42D9-BD47-9F587E57A7CF}" srcOrd="1" destOrd="0" presId="urn:microsoft.com/office/officeart/2005/8/layout/hierarchy4"/>
    <dgm:cxn modelId="{D4AE75F1-9064-46F0-A50B-4FD26C834455}" type="presParOf" srcId="{372808E0-8BE3-45B0-AE79-32872EEC49DD}" destId="{CF88F2DC-53EF-487E-9603-C781313388B9}" srcOrd="2" destOrd="0" presId="urn:microsoft.com/office/officeart/2005/8/layout/hierarchy4"/>
    <dgm:cxn modelId="{A6949DE4-EB96-4FF7-9088-48B35504D660}" type="presParOf" srcId="{CF88F2DC-53EF-487E-9603-C781313388B9}" destId="{F3FCE940-A3FB-4E67-9326-FFD5410A72EF}" srcOrd="0" destOrd="0" presId="urn:microsoft.com/office/officeart/2005/8/layout/hierarchy4"/>
    <dgm:cxn modelId="{0AF5EC3A-D78E-4958-BF2B-01BD3874975C}" type="presParOf" srcId="{CF88F2DC-53EF-487E-9603-C781313388B9}" destId="{1FC221DE-B144-4AAD-A968-8B703C7B8CF0}" srcOrd="1" destOrd="0" presId="urn:microsoft.com/office/officeart/2005/8/layout/hierarchy4"/>
    <dgm:cxn modelId="{8ED8A657-C99C-4F3A-B3B0-7920B9505B4A}" type="presParOf" srcId="{CF88F2DC-53EF-487E-9603-C781313388B9}" destId="{60F2E755-3F9C-44D4-A97A-FB9AC770DD80}" srcOrd="2" destOrd="0" presId="urn:microsoft.com/office/officeart/2005/8/layout/hierarchy4"/>
    <dgm:cxn modelId="{A27993B6-2386-4C53-9166-22D3BF8AC148}" type="presParOf" srcId="{60F2E755-3F9C-44D4-A97A-FB9AC770DD80}" destId="{7C414C68-187A-4DD5-AB20-A408FDAB166C}" srcOrd="0" destOrd="0" presId="urn:microsoft.com/office/officeart/2005/8/layout/hierarchy4"/>
    <dgm:cxn modelId="{9F02D69A-ADB7-425F-8A27-F986682983AF}" type="presParOf" srcId="{7C414C68-187A-4DD5-AB20-A408FDAB166C}" destId="{982A1566-C6A7-4B8E-AFE7-C937CEBA764F}" srcOrd="0" destOrd="0" presId="urn:microsoft.com/office/officeart/2005/8/layout/hierarchy4"/>
    <dgm:cxn modelId="{9473CDD4-7B54-43C6-8EA4-FE0301514208}" type="presParOf" srcId="{7C414C68-187A-4DD5-AB20-A408FDAB166C}" destId="{050B13F1-E752-4960-8474-D8681AE38ED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1C6196-D13C-4A3A-8EFE-9322D4D1BBE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E34407-7E09-4812-BD60-91352B39B662}">
      <dgm:prSet phldrT="[Texto]" phldr="1"/>
      <dgm:spPr/>
      <dgm:t>
        <a:bodyPr/>
        <a:lstStyle/>
        <a:p>
          <a:endParaRPr lang="pt-BR"/>
        </a:p>
      </dgm:t>
    </dgm:pt>
    <dgm:pt modelId="{B619092F-222A-4F7C-B8A2-9E6CF3567120}" type="parTrans" cxnId="{E15BB3B8-8ECA-41F0-86F3-888003BE5526}">
      <dgm:prSet/>
      <dgm:spPr/>
      <dgm:t>
        <a:bodyPr/>
        <a:lstStyle/>
        <a:p>
          <a:endParaRPr lang="pt-BR"/>
        </a:p>
      </dgm:t>
    </dgm:pt>
    <dgm:pt modelId="{A2D6BD66-3CD1-4A03-868F-AE9E482F4B22}" type="sibTrans" cxnId="{E15BB3B8-8ECA-41F0-86F3-888003BE5526}">
      <dgm:prSet/>
      <dgm:spPr/>
      <dgm:t>
        <a:bodyPr/>
        <a:lstStyle/>
        <a:p>
          <a:endParaRPr lang="pt-BR"/>
        </a:p>
      </dgm:t>
    </dgm:pt>
    <dgm:pt modelId="{D335186C-69BB-431F-AE5D-A0E7CE833076}">
      <dgm:prSet phldrT="[Texto]"/>
      <dgm:spPr/>
      <dgm:t>
        <a:bodyPr/>
        <a:lstStyle/>
        <a:p>
          <a:pPr algn="ctr"/>
          <a:r>
            <a:rPr lang="pt-BR" b="1" dirty="0">
              <a:solidFill>
                <a:schemeClr val="tx1"/>
              </a:solidFill>
            </a:rPr>
            <a:t>Maior participação do MS no apoio ao uso de instrumentos e metodologia vinculada a qualificação do planejamento em saúde gestão</a:t>
          </a:r>
        </a:p>
      </dgm:t>
    </dgm:pt>
    <dgm:pt modelId="{639160FE-53B1-4202-998C-F5037D5313FE}" type="parTrans" cxnId="{1EA46FD3-0B79-43D1-8C0F-142397E4462B}">
      <dgm:prSet/>
      <dgm:spPr/>
      <dgm:t>
        <a:bodyPr/>
        <a:lstStyle/>
        <a:p>
          <a:endParaRPr lang="pt-BR"/>
        </a:p>
      </dgm:t>
    </dgm:pt>
    <dgm:pt modelId="{D3D2E46A-949D-4427-B136-CBA60113F121}" type="sibTrans" cxnId="{1EA46FD3-0B79-43D1-8C0F-142397E4462B}">
      <dgm:prSet/>
      <dgm:spPr/>
      <dgm:t>
        <a:bodyPr/>
        <a:lstStyle/>
        <a:p>
          <a:endParaRPr lang="pt-BR"/>
        </a:p>
      </dgm:t>
    </dgm:pt>
    <dgm:pt modelId="{7AE85EBC-E612-4DAE-B64D-E9E39776D971}" type="pres">
      <dgm:prSet presAssocID="{F51C6196-D13C-4A3A-8EFE-9322D4D1BBE5}" presName="Name0" presStyleCnt="0">
        <dgm:presLayoutVars>
          <dgm:chMax/>
          <dgm:chPref/>
          <dgm:dir/>
          <dgm:animLvl val="lvl"/>
        </dgm:presLayoutVars>
      </dgm:prSet>
      <dgm:spPr/>
    </dgm:pt>
    <dgm:pt modelId="{01245DE8-565F-4BE6-BCF7-4C86B102C63C}" type="pres">
      <dgm:prSet presAssocID="{55E34407-7E09-4812-BD60-91352B39B662}" presName="composite" presStyleCnt="0"/>
      <dgm:spPr/>
    </dgm:pt>
    <dgm:pt modelId="{DB2E8525-F7CA-4350-B400-0F0DAEB70EFA}" type="pres">
      <dgm:prSet presAssocID="{55E34407-7E09-4812-BD60-91352B39B662}" presName="ParentAccentShape" presStyleLbl="trBgShp" presStyleIdx="0" presStyleCnt="2"/>
      <dgm:spPr/>
    </dgm:pt>
    <dgm:pt modelId="{D48EB6F3-48A4-48FF-BB63-106FB4E39E06}" type="pres">
      <dgm:prSet presAssocID="{55E34407-7E09-4812-BD60-91352B39B662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02990C1-FA23-4471-8F1D-B8F2659FDA17}" type="pres">
      <dgm:prSet presAssocID="{55E34407-7E09-4812-BD60-91352B39B662}" presName="ChildText" presStyleLbl="revTx" presStyleIdx="1" presStyleCnt="2" custScaleX="116446">
        <dgm:presLayoutVars>
          <dgm:chMax val="0"/>
          <dgm:chPref val="0"/>
        </dgm:presLayoutVars>
      </dgm:prSet>
      <dgm:spPr/>
    </dgm:pt>
    <dgm:pt modelId="{D082D4F1-5A2C-494A-B374-23879AAF4DDA}" type="pres">
      <dgm:prSet presAssocID="{55E34407-7E09-4812-BD60-91352B39B662}" presName="ChildAccentShape" presStyleLbl="trBgShp" presStyleIdx="1" presStyleCnt="2"/>
      <dgm:spPr/>
    </dgm:pt>
    <dgm:pt modelId="{F9BEB9BE-544C-4B7C-93DD-7F01DDE76BF0}" type="pres">
      <dgm:prSet presAssocID="{55E34407-7E09-4812-BD60-91352B39B662}" presName="Image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1489061-499A-47FB-9667-C4AAE97C0FAA}" type="presOf" srcId="{55E34407-7E09-4812-BD60-91352B39B662}" destId="{D48EB6F3-48A4-48FF-BB63-106FB4E39E06}" srcOrd="0" destOrd="0" presId="urn:microsoft.com/office/officeart/2009/3/layout/SnapshotPictureList"/>
    <dgm:cxn modelId="{01C7BFAF-4FA4-4FDD-88F4-71C6904D0202}" type="presOf" srcId="{D335186C-69BB-431F-AE5D-A0E7CE833076}" destId="{302990C1-FA23-4471-8F1D-B8F2659FDA17}" srcOrd="0" destOrd="0" presId="urn:microsoft.com/office/officeart/2009/3/layout/SnapshotPictureList"/>
    <dgm:cxn modelId="{E15BB3B8-8ECA-41F0-86F3-888003BE5526}" srcId="{F51C6196-D13C-4A3A-8EFE-9322D4D1BBE5}" destId="{55E34407-7E09-4812-BD60-91352B39B662}" srcOrd="0" destOrd="0" parTransId="{B619092F-222A-4F7C-B8A2-9E6CF3567120}" sibTransId="{A2D6BD66-3CD1-4A03-868F-AE9E482F4B22}"/>
    <dgm:cxn modelId="{1EA46FD3-0B79-43D1-8C0F-142397E4462B}" srcId="{55E34407-7E09-4812-BD60-91352B39B662}" destId="{D335186C-69BB-431F-AE5D-A0E7CE833076}" srcOrd="0" destOrd="0" parTransId="{639160FE-53B1-4202-998C-F5037D5313FE}" sibTransId="{D3D2E46A-949D-4427-B136-CBA60113F121}"/>
    <dgm:cxn modelId="{48B9A0E7-2C94-44BE-9391-F7C67C53A201}" type="presOf" srcId="{F51C6196-D13C-4A3A-8EFE-9322D4D1BBE5}" destId="{7AE85EBC-E612-4DAE-B64D-E9E39776D971}" srcOrd="0" destOrd="0" presId="urn:microsoft.com/office/officeart/2009/3/layout/SnapshotPictureList"/>
    <dgm:cxn modelId="{592576DB-8A15-4538-A815-3C95103C12CB}" type="presParOf" srcId="{7AE85EBC-E612-4DAE-B64D-E9E39776D971}" destId="{01245DE8-565F-4BE6-BCF7-4C86B102C63C}" srcOrd="0" destOrd="0" presId="urn:microsoft.com/office/officeart/2009/3/layout/SnapshotPictureList"/>
    <dgm:cxn modelId="{9F9E7E1D-BFC5-4F6A-8104-F41E5E61D1D2}" type="presParOf" srcId="{01245DE8-565F-4BE6-BCF7-4C86B102C63C}" destId="{DB2E8525-F7CA-4350-B400-0F0DAEB70EFA}" srcOrd="0" destOrd="0" presId="urn:microsoft.com/office/officeart/2009/3/layout/SnapshotPictureList"/>
    <dgm:cxn modelId="{6B53CCB9-D641-4F71-A268-71D87BCB7A60}" type="presParOf" srcId="{01245DE8-565F-4BE6-BCF7-4C86B102C63C}" destId="{D48EB6F3-48A4-48FF-BB63-106FB4E39E06}" srcOrd="1" destOrd="0" presId="urn:microsoft.com/office/officeart/2009/3/layout/SnapshotPictureList"/>
    <dgm:cxn modelId="{34884B1F-F81E-4B9C-A443-C2F31B18A1FC}" type="presParOf" srcId="{01245DE8-565F-4BE6-BCF7-4C86B102C63C}" destId="{302990C1-FA23-4471-8F1D-B8F2659FDA17}" srcOrd="2" destOrd="0" presId="urn:microsoft.com/office/officeart/2009/3/layout/SnapshotPictureList"/>
    <dgm:cxn modelId="{77DA80E1-6B8F-4D07-BF6A-7EBB056E4E7F}" type="presParOf" srcId="{01245DE8-565F-4BE6-BCF7-4C86B102C63C}" destId="{D082D4F1-5A2C-494A-B374-23879AAF4DDA}" srcOrd="3" destOrd="0" presId="urn:microsoft.com/office/officeart/2009/3/layout/SnapshotPictureList"/>
    <dgm:cxn modelId="{18F448AC-0DF0-4AB5-A1E4-7B75B49375EE}" type="presParOf" srcId="{01245DE8-565F-4BE6-BCF7-4C86B102C63C}" destId="{F9BEB9BE-544C-4B7C-93DD-7F01DDE76BF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0BD030-65E5-48B8-AC72-FED3482AB4EC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</dgm:pt>
    <dgm:pt modelId="{DE5231AB-96D2-4875-92D2-E7AC645AF165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Ampliação dos recursos financeiros tendo como base as diferenças regionais(</a:t>
          </a:r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66%) </a:t>
          </a:r>
          <a:endParaRPr lang="pt-BR" dirty="0"/>
        </a:p>
      </dgm:t>
    </dgm:pt>
    <dgm:pt modelId="{A0AA8678-F6C8-4E0D-84C9-1F3BB8438E9A}" type="parTrans" cxnId="{4F6E68D5-06BD-4E9E-9FE0-F36B73610211}">
      <dgm:prSet/>
      <dgm:spPr/>
      <dgm:t>
        <a:bodyPr/>
        <a:lstStyle/>
        <a:p>
          <a:endParaRPr lang="pt-BR"/>
        </a:p>
      </dgm:t>
    </dgm:pt>
    <dgm:pt modelId="{99E23904-11DE-4406-AACD-51EADAEE24CF}" type="sibTrans" cxnId="{4F6E68D5-06BD-4E9E-9FE0-F36B73610211}">
      <dgm:prSet/>
      <dgm:spPr/>
      <dgm:t>
        <a:bodyPr/>
        <a:lstStyle/>
        <a:p>
          <a:endParaRPr lang="pt-BR"/>
        </a:p>
      </dgm:t>
    </dgm:pt>
    <dgm:pt modelId="{9AF83B61-006E-4199-B717-6BE8C6CD6F41}">
      <dgm:prSet/>
      <dgm:spPr/>
      <dgm:t>
        <a:bodyPr/>
        <a:lstStyle/>
        <a:p>
          <a:r>
            <a:rPr lang="pt-BR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Maior apoio técnico e financeiro do MS para a construção das práticas de gestão do SUS.(</a:t>
          </a:r>
          <a:r>
            <a:rPr lang="pt-BR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62 %) </a:t>
          </a:r>
          <a:endParaRPr lang="pt-BR" dirty="0"/>
        </a:p>
      </dgm:t>
    </dgm:pt>
    <dgm:pt modelId="{BB23D79D-EAC6-421D-BF7B-CEF8D971E185}" type="parTrans" cxnId="{E869A18A-9D81-400B-84C6-DFF6AEED0278}">
      <dgm:prSet/>
      <dgm:spPr/>
      <dgm:t>
        <a:bodyPr/>
        <a:lstStyle/>
        <a:p>
          <a:endParaRPr lang="pt-BR"/>
        </a:p>
      </dgm:t>
    </dgm:pt>
    <dgm:pt modelId="{59D2B4F5-EA58-4F09-8660-08B926D92D67}" type="sibTrans" cxnId="{E869A18A-9D81-400B-84C6-DFF6AEED0278}">
      <dgm:prSet/>
      <dgm:spPr/>
      <dgm:t>
        <a:bodyPr/>
        <a:lstStyle/>
        <a:p>
          <a:endParaRPr lang="pt-BR"/>
        </a:p>
      </dgm:t>
    </dgm:pt>
    <dgm:pt modelId="{70C3C452-3D72-4215-A88C-0D032065B048}">
      <dgm:prSet/>
      <dgm:spPr/>
      <dgm:t>
        <a:bodyPr/>
        <a:lstStyle/>
        <a:p>
          <a:r>
            <a:rPr lang="pt-BR" b="1">
              <a:latin typeface="Arial" panose="020B0604020202020204" pitchFamily="34" charset="0"/>
              <a:ea typeface="Calibri" panose="020F0502020204030204" pitchFamily="34" charset="0"/>
            </a:rPr>
            <a:t>Implementação dos processos de pactuação regional por meio da implementação do COAP (61)%</a:t>
          </a:r>
          <a:endParaRPr lang="pt-BR" b="1" dirty="0"/>
        </a:p>
      </dgm:t>
    </dgm:pt>
    <dgm:pt modelId="{55567C81-2A0A-4B49-9804-688491B39A72}" type="parTrans" cxnId="{3825FFF0-0805-42EE-8591-BCAFEDDA6AC9}">
      <dgm:prSet/>
      <dgm:spPr/>
      <dgm:t>
        <a:bodyPr/>
        <a:lstStyle/>
        <a:p>
          <a:endParaRPr lang="pt-BR"/>
        </a:p>
      </dgm:t>
    </dgm:pt>
    <dgm:pt modelId="{32205C6A-0D3C-479D-99AD-4289E22F345D}" type="sibTrans" cxnId="{3825FFF0-0805-42EE-8591-BCAFEDDA6AC9}">
      <dgm:prSet/>
      <dgm:spPr/>
      <dgm:t>
        <a:bodyPr/>
        <a:lstStyle/>
        <a:p>
          <a:endParaRPr lang="pt-BR"/>
        </a:p>
      </dgm:t>
    </dgm:pt>
    <dgm:pt modelId="{0936D5BD-D15B-483A-8272-F4C107F42F5F}" type="pres">
      <dgm:prSet presAssocID="{140BD030-65E5-48B8-AC72-FED3482AB4EC}" presName="compositeShape" presStyleCnt="0">
        <dgm:presLayoutVars>
          <dgm:dir/>
          <dgm:resizeHandles/>
        </dgm:presLayoutVars>
      </dgm:prSet>
      <dgm:spPr/>
    </dgm:pt>
    <dgm:pt modelId="{E29890B6-3B16-4A64-B862-77FE0975546E}" type="pres">
      <dgm:prSet presAssocID="{140BD030-65E5-48B8-AC72-FED3482AB4EC}" presName="pyramid" presStyleLbl="node1" presStyleIdx="0" presStyleCnt="1" custLinFactNeighborX="52"/>
      <dgm:spPr/>
    </dgm:pt>
    <dgm:pt modelId="{AFA3806D-4A08-4E73-A1BB-E7CA7A0E3317}" type="pres">
      <dgm:prSet presAssocID="{140BD030-65E5-48B8-AC72-FED3482AB4EC}" presName="theList" presStyleCnt="0"/>
      <dgm:spPr/>
    </dgm:pt>
    <dgm:pt modelId="{DB499CC0-DAF5-495C-9C38-91D406F03360}" type="pres">
      <dgm:prSet presAssocID="{DE5231AB-96D2-4875-92D2-E7AC645AF165}" presName="aNode" presStyleLbl="fgAcc1" presStyleIdx="0" presStyleCnt="3" custLinFactNeighborX="80" custLinFactNeighborY="-93721">
        <dgm:presLayoutVars>
          <dgm:bulletEnabled val="1"/>
        </dgm:presLayoutVars>
      </dgm:prSet>
      <dgm:spPr/>
    </dgm:pt>
    <dgm:pt modelId="{946BD71F-F64A-497D-BE7C-53AD30BD8785}" type="pres">
      <dgm:prSet presAssocID="{DE5231AB-96D2-4875-92D2-E7AC645AF165}" presName="aSpace" presStyleCnt="0"/>
      <dgm:spPr/>
    </dgm:pt>
    <dgm:pt modelId="{B2B82B4D-60A4-48B3-80F2-F6490CC5BB01}" type="pres">
      <dgm:prSet presAssocID="{9AF83B61-006E-4199-B717-6BE8C6CD6F41}" presName="aNode" presStyleLbl="fgAcc1" presStyleIdx="1" presStyleCnt="3" custLinFactNeighborX="147" custLinFactNeighborY="-81183">
        <dgm:presLayoutVars>
          <dgm:bulletEnabled val="1"/>
        </dgm:presLayoutVars>
      </dgm:prSet>
      <dgm:spPr/>
    </dgm:pt>
    <dgm:pt modelId="{07720B50-907A-49B9-AF59-03E296B6AF37}" type="pres">
      <dgm:prSet presAssocID="{9AF83B61-006E-4199-B717-6BE8C6CD6F41}" presName="aSpace" presStyleCnt="0"/>
      <dgm:spPr/>
    </dgm:pt>
    <dgm:pt modelId="{5841774B-97D1-4816-A6C0-7F348417FC06}" type="pres">
      <dgm:prSet presAssocID="{70C3C452-3D72-4215-A88C-0D032065B048}" presName="aNode" presStyleLbl="fgAcc1" presStyleIdx="2" presStyleCnt="3" custScaleX="98770" custScaleY="85253">
        <dgm:presLayoutVars>
          <dgm:bulletEnabled val="1"/>
        </dgm:presLayoutVars>
      </dgm:prSet>
      <dgm:spPr/>
    </dgm:pt>
    <dgm:pt modelId="{4976B2ED-FC2D-435D-957E-72CD3592F563}" type="pres">
      <dgm:prSet presAssocID="{70C3C452-3D72-4215-A88C-0D032065B048}" presName="aSpace" presStyleCnt="0"/>
      <dgm:spPr/>
    </dgm:pt>
  </dgm:ptLst>
  <dgm:cxnLst>
    <dgm:cxn modelId="{AD332512-7D6F-4D74-9D35-59446CE25AEF}" type="presOf" srcId="{70C3C452-3D72-4215-A88C-0D032065B048}" destId="{5841774B-97D1-4816-A6C0-7F348417FC06}" srcOrd="0" destOrd="0" presId="urn:microsoft.com/office/officeart/2005/8/layout/pyramid2"/>
    <dgm:cxn modelId="{168A795E-815C-4CD1-B6BA-96C60F028B5F}" type="presOf" srcId="{140BD030-65E5-48B8-AC72-FED3482AB4EC}" destId="{0936D5BD-D15B-483A-8272-F4C107F42F5F}" srcOrd="0" destOrd="0" presId="urn:microsoft.com/office/officeart/2005/8/layout/pyramid2"/>
    <dgm:cxn modelId="{E869A18A-9D81-400B-84C6-DFF6AEED0278}" srcId="{140BD030-65E5-48B8-AC72-FED3482AB4EC}" destId="{9AF83B61-006E-4199-B717-6BE8C6CD6F41}" srcOrd="1" destOrd="0" parTransId="{BB23D79D-EAC6-421D-BF7B-CEF8D971E185}" sibTransId="{59D2B4F5-EA58-4F09-8660-08B926D92D67}"/>
    <dgm:cxn modelId="{C82CCB96-4A9E-49DC-BCC7-5A57EBCD19D1}" type="presOf" srcId="{9AF83B61-006E-4199-B717-6BE8C6CD6F41}" destId="{B2B82B4D-60A4-48B3-80F2-F6490CC5BB01}" srcOrd="0" destOrd="0" presId="urn:microsoft.com/office/officeart/2005/8/layout/pyramid2"/>
    <dgm:cxn modelId="{5C641CA2-04DD-4A98-A0FD-193396A4830D}" type="presOf" srcId="{DE5231AB-96D2-4875-92D2-E7AC645AF165}" destId="{DB499CC0-DAF5-495C-9C38-91D406F03360}" srcOrd="0" destOrd="0" presId="urn:microsoft.com/office/officeart/2005/8/layout/pyramid2"/>
    <dgm:cxn modelId="{4F6E68D5-06BD-4E9E-9FE0-F36B73610211}" srcId="{140BD030-65E5-48B8-AC72-FED3482AB4EC}" destId="{DE5231AB-96D2-4875-92D2-E7AC645AF165}" srcOrd="0" destOrd="0" parTransId="{A0AA8678-F6C8-4E0D-84C9-1F3BB8438E9A}" sibTransId="{99E23904-11DE-4406-AACD-51EADAEE24CF}"/>
    <dgm:cxn modelId="{3825FFF0-0805-42EE-8591-BCAFEDDA6AC9}" srcId="{140BD030-65E5-48B8-AC72-FED3482AB4EC}" destId="{70C3C452-3D72-4215-A88C-0D032065B048}" srcOrd="2" destOrd="0" parTransId="{55567C81-2A0A-4B49-9804-688491B39A72}" sibTransId="{32205C6A-0D3C-479D-99AD-4289E22F345D}"/>
    <dgm:cxn modelId="{9B0104D3-7E63-48F5-B026-62525CF4C243}" type="presParOf" srcId="{0936D5BD-D15B-483A-8272-F4C107F42F5F}" destId="{E29890B6-3B16-4A64-B862-77FE0975546E}" srcOrd="0" destOrd="0" presId="urn:microsoft.com/office/officeart/2005/8/layout/pyramid2"/>
    <dgm:cxn modelId="{688DD36F-72ED-474B-915D-4B775B9AF520}" type="presParOf" srcId="{0936D5BD-D15B-483A-8272-F4C107F42F5F}" destId="{AFA3806D-4A08-4E73-A1BB-E7CA7A0E3317}" srcOrd="1" destOrd="0" presId="urn:microsoft.com/office/officeart/2005/8/layout/pyramid2"/>
    <dgm:cxn modelId="{54BF2CAB-BC4E-477A-90ED-0606108D3143}" type="presParOf" srcId="{AFA3806D-4A08-4E73-A1BB-E7CA7A0E3317}" destId="{DB499CC0-DAF5-495C-9C38-91D406F03360}" srcOrd="0" destOrd="0" presId="urn:microsoft.com/office/officeart/2005/8/layout/pyramid2"/>
    <dgm:cxn modelId="{99106D8F-CD36-4D7B-A117-9B4BD550C7AB}" type="presParOf" srcId="{AFA3806D-4A08-4E73-A1BB-E7CA7A0E3317}" destId="{946BD71F-F64A-497D-BE7C-53AD30BD8785}" srcOrd="1" destOrd="0" presId="urn:microsoft.com/office/officeart/2005/8/layout/pyramid2"/>
    <dgm:cxn modelId="{AB1F031A-B0E7-4CC6-8A64-E205DB7A5771}" type="presParOf" srcId="{AFA3806D-4A08-4E73-A1BB-E7CA7A0E3317}" destId="{B2B82B4D-60A4-48B3-80F2-F6490CC5BB01}" srcOrd="2" destOrd="0" presId="urn:microsoft.com/office/officeart/2005/8/layout/pyramid2"/>
    <dgm:cxn modelId="{36281718-2535-4787-94BD-0B8322C16EE6}" type="presParOf" srcId="{AFA3806D-4A08-4E73-A1BB-E7CA7A0E3317}" destId="{07720B50-907A-49B9-AF59-03E296B6AF37}" srcOrd="3" destOrd="0" presId="urn:microsoft.com/office/officeart/2005/8/layout/pyramid2"/>
    <dgm:cxn modelId="{C7DADA94-EB5F-4B9E-AF9B-572D2BE0CB24}" type="presParOf" srcId="{AFA3806D-4A08-4E73-A1BB-E7CA7A0E3317}" destId="{5841774B-97D1-4816-A6C0-7F348417FC06}" srcOrd="4" destOrd="0" presId="urn:microsoft.com/office/officeart/2005/8/layout/pyramid2"/>
    <dgm:cxn modelId="{3576A0F2-0D6E-47FE-9882-252D4B177111}" type="presParOf" srcId="{AFA3806D-4A08-4E73-A1BB-E7CA7A0E3317}" destId="{4976B2ED-FC2D-435D-957E-72CD3592F56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C8D5E8-3861-433D-90D0-D844564C512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91A2F56E-414F-4494-885B-B81871487289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ea typeface="Calibri" panose="020F0502020204030204" pitchFamily="34" charset="0"/>
            </a:rPr>
            <a:t>Apoio da SES na implantação das políticas de equidade e capacitação de conselheiros são, </a:t>
          </a:r>
          <a:r>
            <a:rPr lang="pt-BR" b="1" dirty="0">
              <a:latin typeface="Arial" panose="020B0604020202020204" pitchFamily="34" charset="0"/>
              <a:ea typeface="Calibri" panose="020F0502020204030204" pitchFamily="34" charset="0"/>
            </a:rPr>
            <a:t>47,5 % classificou como difícil ou muito difícil</a:t>
          </a:r>
          <a:endParaRPr lang="pt-BR" dirty="0"/>
        </a:p>
      </dgm:t>
    </dgm:pt>
    <dgm:pt modelId="{4661A78C-0741-45C6-BD83-ABFC697B349C}" type="parTrans" cxnId="{41488041-3E89-4442-89C7-AB859E50DAE0}">
      <dgm:prSet/>
      <dgm:spPr/>
      <dgm:t>
        <a:bodyPr/>
        <a:lstStyle/>
        <a:p>
          <a:endParaRPr lang="pt-BR"/>
        </a:p>
      </dgm:t>
    </dgm:pt>
    <dgm:pt modelId="{8892D663-D461-4283-A06A-554F649A797F}" type="sibTrans" cxnId="{41488041-3E89-4442-89C7-AB859E50DAE0}">
      <dgm:prSet/>
      <dgm:spPr/>
      <dgm:t>
        <a:bodyPr/>
        <a:lstStyle/>
        <a:p>
          <a:endParaRPr lang="pt-BR"/>
        </a:p>
      </dgm:t>
    </dgm:pt>
    <dgm:pt modelId="{BC0D0EBE-7CCB-4723-93C5-EE75C1790088}" type="pres">
      <dgm:prSet presAssocID="{73C8D5E8-3861-433D-90D0-D844564C512A}" presName="Name0" presStyleCnt="0">
        <dgm:presLayoutVars>
          <dgm:dir/>
          <dgm:animOne val="branch"/>
          <dgm:animLvl val="lvl"/>
        </dgm:presLayoutVars>
      </dgm:prSet>
      <dgm:spPr/>
    </dgm:pt>
    <dgm:pt modelId="{64869271-D91C-469C-B592-406B375DED85}" type="pres">
      <dgm:prSet presAssocID="{91A2F56E-414F-4494-885B-B81871487289}" presName="chaos" presStyleCnt="0"/>
      <dgm:spPr/>
    </dgm:pt>
    <dgm:pt modelId="{42A3ED52-972B-41A1-BDE0-C4AC7A6F005A}" type="pres">
      <dgm:prSet presAssocID="{91A2F56E-414F-4494-885B-B81871487289}" presName="parTx1" presStyleLbl="revTx" presStyleIdx="0" presStyleCnt="1"/>
      <dgm:spPr/>
    </dgm:pt>
    <dgm:pt modelId="{5D6BE420-D480-475E-A21E-E9F65319066F}" type="pres">
      <dgm:prSet presAssocID="{91A2F56E-414F-4494-885B-B81871487289}" presName="c1" presStyleLbl="node1" presStyleIdx="0" presStyleCnt="18"/>
      <dgm:spPr/>
    </dgm:pt>
    <dgm:pt modelId="{CC8B7B44-8E00-485C-BF4F-46BB0C288E66}" type="pres">
      <dgm:prSet presAssocID="{91A2F56E-414F-4494-885B-B81871487289}" presName="c2" presStyleLbl="node1" presStyleIdx="1" presStyleCnt="18"/>
      <dgm:spPr/>
    </dgm:pt>
    <dgm:pt modelId="{2A63A051-70E1-4FB7-BE51-DEE56B222EF8}" type="pres">
      <dgm:prSet presAssocID="{91A2F56E-414F-4494-885B-B81871487289}" presName="c3" presStyleLbl="node1" presStyleIdx="2" presStyleCnt="18"/>
      <dgm:spPr/>
    </dgm:pt>
    <dgm:pt modelId="{F8232CFB-8364-4F7E-B5BA-C5B6647AB8FB}" type="pres">
      <dgm:prSet presAssocID="{91A2F56E-414F-4494-885B-B81871487289}" presName="c4" presStyleLbl="node1" presStyleIdx="3" presStyleCnt="18"/>
      <dgm:spPr/>
    </dgm:pt>
    <dgm:pt modelId="{F5C670D2-7165-45C5-8786-6E1BA483F8B3}" type="pres">
      <dgm:prSet presAssocID="{91A2F56E-414F-4494-885B-B81871487289}" presName="c5" presStyleLbl="node1" presStyleIdx="4" presStyleCnt="18"/>
      <dgm:spPr/>
    </dgm:pt>
    <dgm:pt modelId="{35F97D0F-44CF-40B6-A554-63FBD0EDEBF9}" type="pres">
      <dgm:prSet presAssocID="{91A2F56E-414F-4494-885B-B81871487289}" presName="c6" presStyleLbl="node1" presStyleIdx="5" presStyleCnt="18"/>
      <dgm:spPr/>
    </dgm:pt>
    <dgm:pt modelId="{94B7CE76-D697-4F0B-832C-2749B6C83AAF}" type="pres">
      <dgm:prSet presAssocID="{91A2F56E-414F-4494-885B-B81871487289}" presName="c7" presStyleLbl="node1" presStyleIdx="6" presStyleCnt="18"/>
      <dgm:spPr/>
    </dgm:pt>
    <dgm:pt modelId="{67DE8A18-FB8F-4F9D-8ECE-A2D42D850D8B}" type="pres">
      <dgm:prSet presAssocID="{91A2F56E-414F-4494-885B-B81871487289}" presName="c8" presStyleLbl="node1" presStyleIdx="7" presStyleCnt="18"/>
      <dgm:spPr/>
    </dgm:pt>
    <dgm:pt modelId="{B5B8ED48-E430-4AC5-B918-EE1CE7A5EEBC}" type="pres">
      <dgm:prSet presAssocID="{91A2F56E-414F-4494-885B-B81871487289}" presName="c9" presStyleLbl="node1" presStyleIdx="8" presStyleCnt="18"/>
      <dgm:spPr/>
    </dgm:pt>
    <dgm:pt modelId="{38CFC1AB-ED6A-46E6-AC85-28AD936FCA82}" type="pres">
      <dgm:prSet presAssocID="{91A2F56E-414F-4494-885B-B81871487289}" presName="c10" presStyleLbl="node1" presStyleIdx="9" presStyleCnt="18"/>
      <dgm:spPr/>
    </dgm:pt>
    <dgm:pt modelId="{4A7E755F-3641-4EB4-810F-D52814F01A60}" type="pres">
      <dgm:prSet presAssocID="{91A2F56E-414F-4494-885B-B81871487289}" presName="c11" presStyleLbl="node1" presStyleIdx="10" presStyleCnt="18"/>
      <dgm:spPr/>
    </dgm:pt>
    <dgm:pt modelId="{AF95BE24-EABB-4605-BF65-94A3333546E9}" type="pres">
      <dgm:prSet presAssocID="{91A2F56E-414F-4494-885B-B81871487289}" presName="c12" presStyleLbl="node1" presStyleIdx="11" presStyleCnt="18"/>
      <dgm:spPr/>
    </dgm:pt>
    <dgm:pt modelId="{13C873C1-A9A1-46BD-BB6E-0DFBA9F0C821}" type="pres">
      <dgm:prSet presAssocID="{91A2F56E-414F-4494-885B-B81871487289}" presName="c13" presStyleLbl="node1" presStyleIdx="12" presStyleCnt="18"/>
      <dgm:spPr/>
    </dgm:pt>
    <dgm:pt modelId="{2D92DD1A-B7B5-415C-8974-4225E017D57E}" type="pres">
      <dgm:prSet presAssocID="{91A2F56E-414F-4494-885B-B81871487289}" presName="c14" presStyleLbl="node1" presStyleIdx="13" presStyleCnt="18"/>
      <dgm:spPr/>
    </dgm:pt>
    <dgm:pt modelId="{D43544B0-73AA-4FD8-8324-0092C2B74D4F}" type="pres">
      <dgm:prSet presAssocID="{91A2F56E-414F-4494-885B-B81871487289}" presName="c15" presStyleLbl="node1" presStyleIdx="14" presStyleCnt="18"/>
      <dgm:spPr/>
    </dgm:pt>
    <dgm:pt modelId="{AAB2B7C5-3298-4E93-A1BF-BC1150CB6C7A}" type="pres">
      <dgm:prSet presAssocID="{91A2F56E-414F-4494-885B-B81871487289}" presName="c16" presStyleLbl="node1" presStyleIdx="15" presStyleCnt="18"/>
      <dgm:spPr/>
    </dgm:pt>
    <dgm:pt modelId="{83E02E10-3FED-483E-855C-A89E4123BA82}" type="pres">
      <dgm:prSet presAssocID="{91A2F56E-414F-4494-885B-B81871487289}" presName="c17" presStyleLbl="node1" presStyleIdx="16" presStyleCnt="18" custLinFactNeighborX="-4096" custLinFactNeighborY="1377"/>
      <dgm:spPr/>
    </dgm:pt>
    <dgm:pt modelId="{F5783E80-F7E4-4D12-8F14-E82CD34C5184}" type="pres">
      <dgm:prSet presAssocID="{91A2F56E-414F-4494-885B-B81871487289}" presName="c18" presStyleLbl="node1" presStyleIdx="17" presStyleCnt="18"/>
      <dgm:spPr/>
    </dgm:pt>
  </dgm:ptLst>
  <dgm:cxnLst>
    <dgm:cxn modelId="{41488041-3E89-4442-89C7-AB859E50DAE0}" srcId="{73C8D5E8-3861-433D-90D0-D844564C512A}" destId="{91A2F56E-414F-4494-885B-B81871487289}" srcOrd="0" destOrd="0" parTransId="{4661A78C-0741-45C6-BD83-ABFC697B349C}" sibTransId="{8892D663-D461-4283-A06A-554F649A797F}"/>
    <dgm:cxn modelId="{ED61D356-3CAD-43D1-8925-3C59B964D6BE}" type="presOf" srcId="{91A2F56E-414F-4494-885B-B81871487289}" destId="{42A3ED52-972B-41A1-BDE0-C4AC7A6F005A}" srcOrd="0" destOrd="0" presId="urn:microsoft.com/office/officeart/2009/3/layout/RandomtoResultProcess"/>
    <dgm:cxn modelId="{C4CCD19D-3FFE-407B-A661-F7AD57B760CE}" type="presOf" srcId="{73C8D5E8-3861-433D-90D0-D844564C512A}" destId="{BC0D0EBE-7CCB-4723-93C5-EE75C1790088}" srcOrd="0" destOrd="0" presId="urn:microsoft.com/office/officeart/2009/3/layout/RandomtoResultProcess"/>
    <dgm:cxn modelId="{22EA429D-2D22-406B-9188-2F893717DC7F}" type="presParOf" srcId="{BC0D0EBE-7CCB-4723-93C5-EE75C1790088}" destId="{64869271-D91C-469C-B592-406B375DED85}" srcOrd="0" destOrd="0" presId="urn:microsoft.com/office/officeart/2009/3/layout/RandomtoResultProcess"/>
    <dgm:cxn modelId="{3BC68596-06F3-4402-94DB-5B5C631200B9}" type="presParOf" srcId="{64869271-D91C-469C-B592-406B375DED85}" destId="{42A3ED52-972B-41A1-BDE0-C4AC7A6F005A}" srcOrd="0" destOrd="0" presId="urn:microsoft.com/office/officeart/2009/3/layout/RandomtoResultProcess"/>
    <dgm:cxn modelId="{32274E4E-5722-4A90-AEB0-10C56BBD7092}" type="presParOf" srcId="{64869271-D91C-469C-B592-406B375DED85}" destId="{5D6BE420-D480-475E-A21E-E9F65319066F}" srcOrd="1" destOrd="0" presId="urn:microsoft.com/office/officeart/2009/3/layout/RandomtoResultProcess"/>
    <dgm:cxn modelId="{E478ACD2-3A64-4E28-8BD1-ACD9169EB3BB}" type="presParOf" srcId="{64869271-D91C-469C-B592-406B375DED85}" destId="{CC8B7B44-8E00-485C-BF4F-46BB0C288E66}" srcOrd="2" destOrd="0" presId="urn:microsoft.com/office/officeart/2009/3/layout/RandomtoResultProcess"/>
    <dgm:cxn modelId="{7DBE24A0-7537-4CFF-AA22-D1562419517C}" type="presParOf" srcId="{64869271-D91C-469C-B592-406B375DED85}" destId="{2A63A051-70E1-4FB7-BE51-DEE56B222EF8}" srcOrd="3" destOrd="0" presId="urn:microsoft.com/office/officeart/2009/3/layout/RandomtoResultProcess"/>
    <dgm:cxn modelId="{B31F26AF-08A3-47B8-B800-718327E0F1C4}" type="presParOf" srcId="{64869271-D91C-469C-B592-406B375DED85}" destId="{F8232CFB-8364-4F7E-B5BA-C5B6647AB8FB}" srcOrd="4" destOrd="0" presId="urn:microsoft.com/office/officeart/2009/3/layout/RandomtoResultProcess"/>
    <dgm:cxn modelId="{53B988E1-429E-43C6-8E86-C295C16F4E75}" type="presParOf" srcId="{64869271-D91C-469C-B592-406B375DED85}" destId="{F5C670D2-7165-45C5-8786-6E1BA483F8B3}" srcOrd="5" destOrd="0" presId="urn:microsoft.com/office/officeart/2009/3/layout/RandomtoResultProcess"/>
    <dgm:cxn modelId="{3E42A9E7-FB5C-4858-9369-CBBE27604DDC}" type="presParOf" srcId="{64869271-D91C-469C-B592-406B375DED85}" destId="{35F97D0F-44CF-40B6-A554-63FBD0EDEBF9}" srcOrd="6" destOrd="0" presId="urn:microsoft.com/office/officeart/2009/3/layout/RandomtoResultProcess"/>
    <dgm:cxn modelId="{F2874902-B786-4E8E-A2D4-CE4590F1484D}" type="presParOf" srcId="{64869271-D91C-469C-B592-406B375DED85}" destId="{94B7CE76-D697-4F0B-832C-2749B6C83AAF}" srcOrd="7" destOrd="0" presId="urn:microsoft.com/office/officeart/2009/3/layout/RandomtoResultProcess"/>
    <dgm:cxn modelId="{FF7EC724-BBA5-46B0-9722-667AE8E066AC}" type="presParOf" srcId="{64869271-D91C-469C-B592-406B375DED85}" destId="{67DE8A18-FB8F-4F9D-8ECE-A2D42D850D8B}" srcOrd="8" destOrd="0" presId="urn:microsoft.com/office/officeart/2009/3/layout/RandomtoResultProcess"/>
    <dgm:cxn modelId="{64F943B4-D5D2-475F-87A0-D664358860FD}" type="presParOf" srcId="{64869271-D91C-469C-B592-406B375DED85}" destId="{B5B8ED48-E430-4AC5-B918-EE1CE7A5EEBC}" srcOrd="9" destOrd="0" presId="urn:microsoft.com/office/officeart/2009/3/layout/RandomtoResultProcess"/>
    <dgm:cxn modelId="{67F3279F-125B-499B-88AE-3A54CE93F734}" type="presParOf" srcId="{64869271-D91C-469C-B592-406B375DED85}" destId="{38CFC1AB-ED6A-46E6-AC85-28AD936FCA82}" srcOrd="10" destOrd="0" presId="urn:microsoft.com/office/officeart/2009/3/layout/RandomtoResultProcess"/>
    <dgm:cxn modelId="{2A9A7934-6A95-4E11-9C77-9F9458FE38C0}" type="presParOf" srcId="{64869271-D91C-469C-B592-406B375DED85}" destId="{4A7E755F-3641-4EB4-810F-D52814F01A60}" srcOrd="11" destOrd="0" presId="urn:microsoft.com/office/officeart/2009/3/layout/RandomtoResultProcess"/>
    <dgm:cxn modelId="{0AB75D8C-295E-4BC4-BA05-62FC7BB54B0B}" type="presParOf" srcId="{64869271-D91C-469C-B592-406B375DED85}" destId="{AF95BE24-EABB-4605-BF65-94A3333546E9}" srcOrd="12" destOrd="0" presId="urn:microsoft.com/office/officeart/2009/3/layout/RandomtoResultProcess"/>
    <dgm:cxn modelId="{C7064BF5-B3AD-4F6B-90C7-87CB93574D5E}" type="presParOf" srcId="{64869271-D91C-469C-B592-406B375DED85}" destId="{13C873C1-A9A1-46BD-BB6E-0DFBA9F0C821}" srcOrd="13" destOrd="0" presId="urn:microsoft.com/office/officeart/2009/3/layout/RandomtoResultProcess"/>
    <dgm:cxn modelId="{BCEA9919-5C6E-4E3B-B7FB-81D3893962DA}" type="presParOf" srcId="{64869271-D91C-469C-B592-406B375DED85}" destId="{2D92DD1A-B7B5-415C-8974-4225E017D57E}" srcOrd="14" destOrd="0" presId="urn:microsoft.com/office/officeart/2009/3/layout/RandomtoResultProcess"/>
    <dgm:cxn modelId="{9A36BCCE-A636-4ABC-AF0D-0BBCA610750D}" type="presParOf" srcId="{64869271-D91C-469C-B592-406B375DED85}" destId="{D43544B0-73AA-4FD8-8324-0092C2B74D4F}" srcOrd="15" destOrd="0" presId="urn:microsoft.com/office/officeart/2009/3/layout/RandomtoResultProcess"/>
    <dgm:cxn modelId="{F9341990-7BA2-498E-A524-AD390F8B25B2}" type="presParOf" srcId="{64869271-D91C-469C-B592-406B375DED85}" destId="{AAB2B7C5-3298-4E93-A1BF-BC1150CB6C7A}" srcOrd="16" destOrd="0" presId="urn:microsoft.com/office/officeart/2009/3/layout/RandomtoResultProcess"/>
    <dgm:cxn modelId="{851CF837-7A2E-4010-9841-7ACC043934C9}" type="presParOf" srcId="{64869271-D91C-469C-B592-406B375DED85}" destId="{83E02E10-3FED-483E-855C-A89E4123BA82}" srcOrd="17" destOrd="0" presId="urn:microsoft.com/office/officeart/2009/3/layout/RandomtoResultProcess"/>
    <dgm:cxn modelId="{B36F9803-4D36-4187-8E67-EE3E58C4D43C}" type="presParOf" srcId="{64869271-D91C-469C-B592-406B375DED85}" destId="{F5783E80-F7E4-4D12-8F14-E82CD34C5184}" srcOrd="18" destOrd="0" presId="urn:microsoft.com/office/officeart/2009/3/layout/RandomtoResult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F214D1-A605-46B6-BB2B-1C937ECF0730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EB43724-5913-4EAA-91EE-E4C5FD252860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rPr>
            <a:t>Implementação e/ou reformulação de Planos de Cargos e Salários (60%) </a:t>
          </a:r>
          <a:endParaRPr lang="pt-BR" dirty="0">
            <a:solidFill>
              <a:schemeClr val="bg1"/>
            </a:solidFill>
          </a:endParaRPr>
        </a:p>
      </dgm:t>
    </dgm:pt>
    <dgm:pt modelId="{21D970F9-0658-46D6-A1E6-58C90BE36266}" type="parTrans" cxnId="{2CF70349-F49B-47C4-92B6-4AC5973B89DE}">
      <dgm:prSet/>
      <dgm:spPr/>
      <dgm:t>
        <a:bodyPr/>
        <a:lstStyle/>
        <a:p>
          <a:endParaRPr lang="pt-BR"/>
        </a:p>
      </dgm:t>
    </dgm:pt>
    <dgm:pt modelId="{CF4EB26C-B191-48A3-8C0E-AE314F8D168F}" type="sibTrans" cxnId="{2CF70349-F49B-47C4-92B6-4AC5973B89DE}">
      <dgm:prSet/>
      <dgm:spPr/>
      <dgm:t>
        <a:bodyPr/>
        <a:lstStyle/>
        <a:p>
          <a:endParaRPr lang="pt-BR"/>
        </a:p>
      </dgm:t>
    </dgm:pt>
    <dgm:pt modelId="{531F1184-9974-49F1-8597-37C9EEE12225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Desenvolver estudos que apontem estratégias de financiamento tripartite visando a fixação de profissionais de saúde(57%)</a:t>
          </a:r>
          <a:endParaRPr lang="pt-BR" dirty="0">
            <a:solidFill>
              <a:schemeClr val="tx1"/>
            </a:solidFill>
          </a:endParaRPr>
        </a:p>
      </dgm:t>
    </dgm:pt>
    <dgm:pt modelId="{91FDBAA9-5F01-4EAF-82BE-CC6017889298}" type="parTrans" cxnId="{E4BDAEE1-2C6A-4445-BC33-5E36C5D714C4}">
      <dgm:prSet/>
      <dgm:spPr/>
      <dgm:t>
        <a:bodyPr/>
        <a:lstStyle/>
        <a:p>
          <a:endParaRPr lang="pt-BR"/>
        </a:p>
      </dgm:t>
    </dgm:pt>
    <dgm:pt modelId="{854A893F-7E76-4A16-9AC8-7335ED9656B6}" type="sibTrans" cxnId="{E4BDAEE1-2C6A-4445-BC33-5E36C5D714C4}">
      <dgm:prSet/>
      <dgm:spPr/>
      <dgm:t>
        <a:bodyPr/>
        <a:lstStyle/>
        <a:p>
          <a:endParaRPr lang="pt-BR"/>
        </a:p>
      </dgm:t>
    </dgm:pt>
    <dgm:pt modelId="{66AACD38-0C1B-42EB-9832-BE794C23DE7A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Maior apoio do Ministério da Saúde no sentido de garantir a formação, qualificação e fixação dos profissionais(52%) </a:t>
          </a:r>
          <a:endParaRPr lang="pt-BR" dirty="0">
            <a:solidFill>
              <a:schemeClr val="tx1"/>
            </a:solidFill>
          </a:endParaRPr>
        </a:p>
      </dgm:t>
    </dgm:pt>
    <dgm:pt modelId="{703B550D-C2CA-45B2-A570-DBCC15AB2710}" type="parTrans" cxnId="{87EB1876-6B7D-4ADD-B818-3D6D334E8A0E}">
      <dgm:prSet/>
      <dgm:spPr/>
      <dgm:t>
        <a:bodyPr/>
        <a:lstStyle/>
        <a:p>
          <a:endParaRPr lang="pt-BR"/>
        </a:p>
      </dgm:t>
    </dgm:pt>
    <dgm:pt modelId="{4D39CDAC-0A46-493B-9B1A-E9FA10E28B21}" type="sibTrans" cxnId="{87EB1876-6B7D-4ADD-B818-3D6D334E8A0E}">
      <dgm:prSet/>
      <dgm:spPr/>
      <dgm:t>
        <a:bodyPr/>
        <a:lstStyle/>
        <a:p>
          <a:endParaRPr lang="pt-BR"/>
        </a:p>
      </dgm:t>
    </dgm:pt>
    <dgm:pt modelId="{C4D36C70-6D8E-4D3C-B1B1-8D2439D1B31D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rPr>
            <a:t>Promoção de cooperação com o estado, com os municípios da região e com o MS, visando a organização de processos conjuntos de educação permanente. (46%) </a:t>
          </a:r>
          <a:endParaRPr lang="pt-BR" dirty="0">
            <a:solidFill>
              <a:schemeClr val="bg1"/>
            </a:solidFill>
          </a:endParaRPr>
        </a:p>
      </dgm:t>
    </dgm:pt>
    <dgm:pt modelId="{1FEE0E7F-71B6-453C-A332-84D3D4E4B77F}" type="parTrans" cxnId="{F602E077-06A3-48EB-B752-93BABFE84D62}">
      <dgm:prSet/>
      <dgm:spPr/>
      <dgm:t>
        <a:bodyPr/>
        <a:lstStyle/>
        <a:p>
          <a:endParaRPr lang="pt-BR"/>
        </a:p>
      </dgm:t>
    </dgm:pt>
    <dgm:pt modelId="{F41D27F2-7C34-4E05-A579-78F1844C2D99}" type="sibTrans" cxnId="{F602E077-06A3-48EB-B752-93BABFE84D62}">
      <dgm:prSet/>
      <dgm:spPr/>
      <dgm:t>
        <a:bodyPr/>
        <a:lstStyle/>
        <a:p>
          <a:endParaRPr lang="pt-BR"/>
        </a:p>
      </dgm:t>
    </dgm:pt>
    <dgm:pt modelId="{3E4C0EB9-99F0-4831-AB27-107D9D704F4F}" type="pres">
      <dgm:prSet presAssocID="{F0F214D1-A605-46B6-BB2B-1C937ECF0730}" presName="Name0" presStyleCnt="0">
        <dgm:presLayoutVars>
          <dgm:dir/>
          <dgm:resizeHandles val="exact"/>
        </dgm:presLayoutVars>
      </dgm:prSet>
      <dgm:spPr/>
    </dgm:pt>
    <dgm:pt modelId="{AD2E3A97-6899-4886-8ADD-4F4AB0434DA4}" type="pres">
      <dgm:prSet presAssocID="{F0F214D1-A605-46B6-BB2B-1C937ECF0730}" presName="cycle" presStyleCnt="0"/>
      <dgm:spPr/>
    </dgm:pt>
    <dgm:pt modelId="{85FEFA2C-5105-4FD6-B34D-20ECAE37647A}" type="pres">
      <dgm:prSet presAssocID="{4EB43724-5913-4EAA-91EE-E4C5FD252860}" presName="nodeFirstNode" presStyleLbl="node1" presStyleIdx="0" presStyleCnt="4" custScaleX="93804" custScaleY="90995">
        <dgm:presLayoutVars>
          <dgm:bulletEnabled val="1"/>
        </dgm:presLayoutVars>
      </dgm:prSet>
      <dgm:spPr/>
    </dgm:pt>
    <dgm:pt modelId="{04A61037-DDA6-4AA1-B93F-C20EE9AE587E}" type="pres">
      <dgm:prSet presAssocID="{CF4EB26C-B191-48A3-8C0E-AE314F8D168F}" presName="sibTransFirstNode" presStyleLbl="bgShp" presStyleIdx="0" presStyleCnt="1"/>
      <dgm:spPr/>
    </dgm:pt>
    <dgm:pt modelId="{61AB202E-902E-492C-905D-39DE0D558E3B}" type="pres">
      <dgm:prSet presAssocID="{531F1184-9974-49F1-8597-37C9EEE12225}" presName="nodeFollowingNodes" presStyleLbl="node1" presStyleIdx="1" presStyleCnt="4" custScaleX="99176" custScaleY="92451">
        <dgm:presLayoutVars>
          <dgm:bulletEnabled val="1"/>
        </dgm:presLayoutVars>
      </dgm:prSet>
      <dgm:spPr/>
    </dgm:pt>
    <dgm:pt modelId="{78E161A4-93E1-4A97-B53B-D105020A0BBF}" type="pres">
      <dgm:prSet presAssocID="{C4D36C70-6D8E-4D3C-B1B1-8D2439D1B31D}" presName="nodeFollowingNodes" presStyleLbl="node1" presStyleIdx="2" presStyleCnt="4" custScaleX="124359" custScaleY="98491">
        <dgm:presLayoutVars>
          <dgm:bulletEnabled val="1"/>
        </dgm:presLayoutVars>
      </dgm:prSet>
      <dgm:spPr/>
    </dgm:pt>
    <dgm:pt modelId="{790E63B7-E669-4B2E-876A-F906849D4A17}" type="pres">
      <dgm:prSet presAssocID="{66AACD38-0C1B-42EB-9832-BE794C23DE7A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3CAA330F-DE4D-4820-A35A-713011A45399}" type="presOf" srcId="{531F1184-9974-49F1-8597-37C9EEE12225}" destId="{61AB202E-902E-492C-905D-39DE0D558E3B}" srcOrd="0" destOrd="0" presId="urn:microsoft.com/office/officeart/2005/8/layout/cycle3"/>
    <dgm:cxn modelId="{889F9912-1346-4157-BD19-DE79C9E97E29}" type="presOf" srcId="{CF4EB26C-B191-48A3-8C0E-AE314F8D168F}" destId="{04A61037-DDA6-4AA1-B93F-C20EE9AE587E}" srcOrd="0" destOrd="0" presId="urn:microsoft.com/office/officeart/2005/8/layout/cycle3"/>
    <dgm:cxn modelId="{2CF70349-F49B-47C4-92B6-4AC5973B89DE}" srcId="{F0F214D1-A605-46B6-BB2B-1C937ECF0730}" destId="{4EB43724-5913-4EAA-91EE-E4C5FD252860}" srcOrd="0" destOrd="0" parTransId="{21D970F9-0658-46D6-A1E6-58C90BE36266}" sibTransId="{CF4EB26C-B191-48A3-8C0E-AE314F8D168F}"/>
    <dgm:cxn modelId="{87EB1876-6B7D-4ADD-B818-3D6D334E8A0E}" srcId="{F0F214D1-A605-46B6-BB2B-1C937ECF0730}" destId="{66AACD38-0C1B-42EB-9832-BE794C23DE7A}" srcOrd="3" destOrd="0" parTransId="{703B550D-C2CA-45B2-A570-DBCC15AB2710}" sibTransId="{4D39CDAC-0A46-493B-9B1A-E9FA10E28B21}"/>
    <dgm:cxn modelId="{F602E077-06A3-48EB-B752-93BABFE84D62}" srcId="{F0F214D1-A605-46B6-BB2B-1C937ECF0730}" destId="{C4D36C70-6D8E-4D3C-B1B1-8D2439D1B31D}" srcOrd="2" destOrd="0" parTransId="{1FEE0E7F-71B6-453C-A332-84D3D4E4B77F}" sibTransId="{F41D27F2-7C34-4E05-A579-78F1844C2D99}"/>
    <dgm:cxn modelId="{12CD559F-5141-4383-BC63-01D17BA70CE5}" type="presOf" srcId="{C4D36C70-6D8E-4D3C-B1B1-8D2439D1B31D}" destId="{78E161A4-93E1-4A97-B53B-D105020A0BBF}" srcOrd="0" destOrd="0" presId="urn:microsoft.com/office/officeart/2005/8/layout/cycle3"/>
    <dgm:cxn modelId="{52EDB7BA-CAF0-4427-B8D7-B4E5D9D423B4}" type="presOf" srcId="{F0F214D1-A605-46B6-BB2B-1C937ECF0730}" destId="{3E4C0EB9-99F0-4831-AB27-107D9D704F4F}" srcOrd="0" destOrd="0" presId="urn:microsoft.com/office/officeart/2005/8/layout/cycle3"/>
    <dgm:cxn modelId="{55F3F9C4-DD11-4C0E-9E08-71D580BEA9BE}" type="presOf" srcId="{66AACD38-0C1B-42EB-9832-BE794C23DE7A}" destId="{790E63B7-E669-4B2E-876A-F906849D4A17}" srcOrd="0" destOrd="0" presId="urn:microsoft.com/office/officeart/2005/8/layout/cycle3"/>
    <dgm:cxn modelId="{49EF98CF-AFFE-4061-9635-92445489D96C}" type="presOf" srcId="{4EB43724-5913-4EAA-91EE-E4C5FD252860}" destId="{85FEFA2C-5105-4FD6-B34D-20ECAE37647A}" srcOrd="0" destOrd="0" presId="urn:microsoft.com/office/officeart/2005/8/layout/cycle3"/>
    <dgm:cxn modelId="{E4BDAEE1-2C6A-4445-BC33-5E36C5D714C4}" srcId="{F0F214D1-A605-46B6-BB2B-1C937ECF0730}" destId="{531F1184-9974-49F1-8597-37C9EEE12225}" srcOrd="1" destOrd="0" parTransId="{91FDBAA9-5F01-4EAF-82BE-CC6017889298}" sibTransId="{854A893F-7E76-4A16-9AC8-7335ED9656B6}"/>
    <dgm:cxn modelId="{ADE81BA9-B3F6-4166-B514-0CD3ABAC35B6}" type="presParOf" srcId="{3E4C0EB9-99F0-4831-AB27-107D9D704F4F}" destId="{AD2E3A97-6899-4886-8ADD-4F4AB0434DA4}" srcOrd="0" destOrd="0" presId="urn:microsoft.com/office/officeart/2005/8/layout/cycle3"/>
    <dgm:cxn modelId="{A2BA7102-A02F-4133-AC28-5B5EE1C8A74B}" type="presParOf" srcId="{AD2E3A97-6899-4886-8ADD-4F4AB0434DA4}" destId="{85FEFA2C-5105-4FD6-B34D-20ECAE37647A}" srcOrd="0" destOrd="0" presId="urn:microsoft.com/office/officeart/2005/8/layout/cycle3"/>
    <dgm:cxn modelId="{CF0BA68B-F87B-4069-87C6-2F545E13EA06}" type="presParOf" srcId="{AD2E3A97-6899-4886-8ADD-4F4AB0434DA4}" destId="{04A61037-DDA6-4AA1-B93F-C20EE9AE587E}" srcOrd="1" destOrd="0" presId="urn:microsoft.com/office/officeart/2005/8/layout/cycle3"/>
    <dgm:cxn modelId="{8C9A185A-AAC7-49E1-B43D-E0B680CC84E9}" type="presParOf" srcId="{AD2E3A97-6899-4886-8ADD-4F4AB0434DA4}" destId="{61AB202E-902E-492C-905D-39DE0D558E3B}" srcOrd="2" destOrd="0" presId="urn:microsoft.com/office/officeart/2005/8/layout/cycle3"/>
    <dgm:cxn modelId="{EE0DB3C6-78AA-4A0C-8BCB-660EBFBEF416}" type="presParOf" srcId="{AD2E3A97-6899-4886-8ADD-4F4AB0434DA4}" destId="{78E161A4-93E1-4A97-B53B-D105020A0BBF}" srcOrd="3" destOrd="0" presId="urn:microsoft.com/office/officeart/2005/8/layout/cycle3"/>
    <dgm:cxn modelId="{BC678C8A-0CCC-4154-87E3-A2B347A93533}" type="presParOf" srcId="{AD2E3A97-6899-4886-8ADD-4F4AB0434DA4}" destId="{790E63B7-E669-4B2E-876A-F906849D4A1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124771-DDEB-4AE8-8FD0-693339271CDC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5B46455-F965-4016-83C2-096D873AF045}">
      <dgm:prSet phldrT="[Texto]"/>
      <dgm:spPr/>
      <dgm:t>
        <a:bodyPr/>
        <a:lstStyle/>
        <a:p>
          <a:r>
            <a:rPr lang="pt-BR" dirty="0"/>
            <a:t>Articulador</a:t>
          </a:r>
        </a:p>
      </dgm:t>
    </dgm:pt>
    <dgm:pt modelId="{2AD8CAD4-4207-4710-A772-329355B84BBF}" type="parTrans" cxnId="{EF9B7794-7302-4760-AEDC-A93D41C97F56}">
      <dgm:prSet/>
      <dgm:spPr/>
      <dgm:t>
        <a:bodyPr/>
        <a:lstStyle/>
        <a:p>
          <a:endParaRPr lang="pt-BR"/>
        </a:p>
      </dgm:t>
    </dgm:pt>
    <dgm:pt modelId="{7A6541BB-709D-4356-881A-743068E394A7}" type="sibTrans" cxnId="{EF9B7794-7302-4760-AEDC-A93D41C97F56}">
      <dgm:prSet/>
      <dgm:spPr/>
      <dgm:t>
        <a:bodyPr/>
        <a:lstStyle/>
        <a:p>
          <a:endParaRPr lang="pt-BR"/>
        </a:p>
      </dgm:t>
    </dgm:pt>
    <dgm:pt modelId="{89E4ECC0-F272-49A9-B87C-77A464712D9D}">
      <dgm:prSet phldrT="[Texto]"/>
      <dgm:spPr/>
      <dgm:t>
        <a:bodyPr/>
        <a:lstStyle/>
        <a:p>
          <a:r>
            <a:rPr lang="pt-BR" b="1" u="sng" dirty="0"/>
            <a:t>Capacidade</a:t>
          </a:r>
        </a:p>
      </dgm:t>
    </dgm:pt>
    <dgm:pt modelId="{7584F02C-E5AC-41CB-8D4F-8522D3A4BD96}" type="parTrans" cxnId="{43723C19-9ADD-440C-BD20-BA8D00B7DCA8}">
      <dgm:prSet/>
      <dgm:spPr/>
      <dgm:t>
        <a:bodyPr/>
        <a:lstStyle/>
        <a:p>
          <a:endParaRPr lang="pt-BR"/>
        </a:p>
      </dgm:t>
    </dgm:pt>
    <dgm:pt modelId="{163C7B9A-E328-4F48-AE11-99D8A1E598B3}" type="sibTrans" cxnId="{43723C19-9ADD-440C-BD20-BA8D00B7DCA8}">
      <dgm:prSet/>
      <dgm:spPr/>
      <dgm:t>
        <a:bodyPr/>
        <a:lstStyle/>
        <a:p>
          <a:endParaRPr lang="pt-BR"/>
        </a:p>
      </dgm:t>
    </dgm:pt>
    <dgm:pt modelId="{8625D2D0-E018-429C-8E7D-9E5A19AD7A99}">
      <dgm:prSet phldrT="[Texto]"/>
      <dgm:spPr/>
      <dgm:t>
        <a:bodyPr/>
        <a:lstStyle/>
        <a:p>
          <a:r>
            <a:rPr lang="pt-BR" dirty="0"/>
            <a:t>Competência </a:t>
          </a:r>
        </a:p>
      </dgm:t>
    </dgm:pt>
    <dgm:pt modelId="{B69C859E-D668-4646-BBCC-B9ABF858BCCB}" type="parTrans" cxnId="{E426DAC2-1C95-41A2-9FA7-5D98C0C32B1B}">
      <dgm:prSet/>
      <dgm:spPr/>
      <dgm:t>
        <a:bodyPr/>
        <a:lstStyle/>
        <a:p>
          <a:endParaRPr lang="pt-BR"/>
        </a:p>
      </dgm:t>
    </dgm:pt>
    <dgm:pt modelId="{6465283E-760F-4A20-8CCB-708AF01C18EE}" type="sibTrans" cxnId="{E426DAC2-1C95-41A2-9FA7-5D98C0C32B1B}">
      <dgm:prSet/>
      <dgm:spPr/>
      <dgm:t>
        <a:bodyPr/>
        <a:lstStyle/>
        <a:p>
          <a:endParaRPr lang="pt-BR"/>
        </a:p>
      </dgm:t>
    </dgm:pt>
    <dgm:pt modelId="{2CCF21AB-024E-4F16-9886-FE8A83CC5E5F}">
      <dgm:prSet phldrT="[Texto]"/>
      <dgm:spPr/>
      <dgm:t>
        <a:bodyPr/>
        <a:lstStyle/>
        <a:p>
          <a:r>
            <a:rPr lang="pt-BR" dirty="0"/>
            <a:t>Criatividade </a:t>
          </a:r>
        </a:p>
      </dgm:t>
    </dgm:pt>
    <dgm:pt modelId="{BB5978ED-A769-4E39-AB7B-6983851E0B2B}" type="parTrans" cxnId="{669EB105-F64F-4A15-9242-02498F0298B0}">
      <dgm:prSet/>
      <dgm:spPr/>
      <dgm:t>
        <a:bodyPr/>
        <a:lstStyle/>
        <a:p>
          <a:endParaRPr lang="pt-BR"/>
        </a:p>
      </dgm:t>
    </dgm:pt>
    <dgm:pt modelId="{244484DE-FC74-45D6-A456-9B0D15073848}" type="sibTrans" cxnId="{669EB105-F64F-4A15-9242-02498F0298B0}">
      <dgm:prSet/>
      <dgm:spPr/>
      <dgm:t>
        <a:bodyPr/>
        <a:lstStyle/>
        <a:p>
          <a:endParaRPr lang="pt-BR"/>
        </a:p>
      </dgm:t>
    </dgm:pt>
    <dgm:pt modelId="{EB556F1A-B7E1-4E8C-A954-245F406700D3}">
      <dgm:prSet phldrT="[Texto]"/>
      <dgm:spPr/>
      <dgm:t>
        <a:bodyPr/>
        <a:lstStyle/>
        <a:p>
          <a:r>
            <a:rPr lang="pt-BR" b="1" u="sng" dirty="0"/>
            <a:t>Conhecimento</a:t>
          </a:r>
          <a:r>
            <a:rPr lang="pt-BR" dirty="0"/>
            <a:t> </a:t>
          </a:r>
        </a:p>
      </dgm:t>
    </dgm:pt>
    <dgm:pt modelId="{F83F0E65-B31B-4694-A317-54E0D36A1A8C}" type="parTrans" cxnId="{78676A5C-8C4C-438D-A459-3AC6C7130146}">
      <dgm:prSet/>
      <dgm:spPr/>
      <dgm:t>
        <a:bodyPr/>
        <a:lstStyle/>
        <a:p>
          <a:endParaRPr lang="pt-BR"/>
        </a:p>
      </dgm:t>
    </dgm:pt>
    <dgm:pt modelId="{EB70F207-707E-4424-B138-4ED6566C28C9}" type="sibTrans" cxnId="{78676A5C-8C4C-438D-A459-3AC6C7130146}">
      <dgm:prSet/>
      <dgm:spPr/>
      <dgm:t>
        <a:bodyPr/>
        <a:lstStyle/>
        <a:p>
          <a:endParaRPr lang="pt-BR"/>
        </a:p>
      </dgm:t>
    </dgm:pt>
    <dgm:pt modelId="{1D8E825D-86BA-4FD1-A84A-5288453FBC30}">
      <dgm:prSet phldrT="[Texto]"/>
      <dgm:spPr/>
      <dgm:t>
        <a:bodyPr/>
        <a:lstStyle/>
        <a:p>
          <a:r>
            <a:rPr lang="pt-BR" dirty="0"/>
            <a:t>Experiência </a:t>
          </a:r>
        </a:p>
      </dgm:t>
    </dgm:pt>
    <dgm:pt modelId="{A480485F-68E6-4DB3-A278-B1EF52041046}" type="parTrans" cxnId="{1A01DC5D-FBF6-442D-960B-F2AEBD008F77}">
      <dgm:prSet/>
      <dgm:spPr/>
      <dgm:t>
        <a:bodyPr/>
        <a:lstStyle/>
        <a:p>
          <a:endParaRPr lang="pt-BR"/>
        </a:p>
      </dgm:t>
    </dgm:pt>
    <dgm:pt modelId="{8D145F4F-0ED3-463F-94D5-73DD2C7AF25C}" type="sibTrans" cxnId="{1A01DC5D-FBF6-442D-960B-F2AEBD008F77}">
      <dgm:prSet/>
      <dgm:spPr/>
      <dgm:t>
        <a:bodyPr/>
        <a:lstStyle/>
        <a:p>
          <a:endParaRPr lang="pt-BR"/>
        </a:p>
      </dgm:t>
    </dgm:pt>
    <dgm:pt modelId="{07BCE691-19EC-4712-A415-19DB4E5C9BB0}">
      <dgm:prSet phldrT="[Texto]"/>
      <dgm:spPr/>
      <dgm:t>
        <a:bodyPr/>
        <a:lstStyle/>
        <a:p>
          <a:r>
            <a:rPr lang="pt-BR" b="1" u="sng" dirty="0"/>
            <a:t>Qualificação</a:t>
          </a:r>
          <a:r>
            <a:rPr lang="pt-BR" dirty="0"/>
            <a:t> </a:t>
          </a:r>
        </a:p>
      </dgm:t>
    </dgm:pt>
    <dgm:pt modelId="{7E419C4D-E1A0-4195-AD70-5F25140D4CE7}" type="parTrans" cxnId="{7F7AD8F4-716C-427F-B159-C90677855C1C}">
      <dgm:prSet/>
      <dgm:spPr/>
      <dgm:t>
        <a:bodyPr/>
        <a:lstStyle/>
        <a:p>
          <a:endParaRPr lang="pt-BR"/>
        </a:p>
      </dgm:t>
    </dgm:pt>
    <dgm:pt modelId="{0AD92937-5B92-43D4-8E60-E5980A728968}" type="sibTrans" cxnId="{7F7AD8F4-716C-427F-B159-C90677855C1C}">
      <dgm:prSet/>
      <dgm:spPr/>
      <dgm:t>
        <a:bodyPr/>
        <a:lstStyle/>
        <a:p>
          <a:endParaRPr lang="pt-BR"/>
        </a:p>
      </dgm:t>
    </dgm:pt>
    <dgm:pt modelId="{85771BD6-F3A1-48CF-907D-28A4F9661685}">
      <dgm:prSet phldrT="[Texto]"/>
      <dgm:spPr/>
      <dgm:t>
        <a:bodyPr/>
        <a:lstStyle/>
        <a:p>
          <a:r>
            <a:rPr lang="pt-BR" b="1" u="sng" dirty="0"/>
            <a:t>Formação</a:t>
          </a:r>
        </a:p>
      </dgm:t>
    </dgm:pt>
    <dgm:pt modelId="{C973A993-4097-4F14-8C57-0172B9F64608}" type="parTrans" cxnId="{64DC25EC-A709-49AB-998F-1FE8508CBD73}">
      <dgm:prSet/>
      <dgm:spPr/>
      <dgm:t>
        <a:bodyPr/>
        <a:lstStyle/>
        <a:p>
          <a:endParaRPr lang="pt-BR"/>
        </a:p>
      </dgm:t>
    </dgm:pt>
    <dgm:pt modelId="{21C604FD-6282-42CD-B209-42C0CBDC8FE9}" type="sibTrans" cxnId="{64DC25EC-A709-49AB-998F-1FE8508CBD73}">
      <dgm:prSet/>
      <dgm:spPr/>
      <dgm:t>
        <a:bodyPr/>
        <a:lstStyle/>
        <a:p>
          <a:endParaRPr lang="pt-BR"/>
        </a:p>
      </dgm:t>
    </dgm:pt>
    <dgm:pt modelId="{27547BFE-5AEE-4128-BB03-645968D37534}">
      <dgm:prSet phldrT="[Texto]"/>
      <dgm:spPr/>
      <dgm:t>
        <a:bodyPr/>
        <a:lstStyle/>
        <a:p>
          <a:r>
            <a:rPr lang="pt-BR" dirty="0" err="1"/>
            <a:t>Proatividade</a:t>
          </a:r>
          <a:endParaRPr lang="pt-BR" dirty="0"/>
        </a:p>
      </dgm:t>
    </dgm:pt>
    <dgm:pt modelId="{E65E4485-8DDE-49DF-B66A-71F5A8EEA39F}" type="parTrans" cxnId="{122E8A2A-F6EB-4CC2-8799-0EE5CDF82976}">
      <dgm:prSet/>
      <dgm:spPr/>
      <dgm:t>
        <a:bodyPr/>
        <a:lstStyle/>
        <a:p>
          <a:endParaRPr lang="pt-BR"/>
        </a:p>
      </dgm:t>
    </dgm:pt>
    <dgm:pt modelId="{1CACEAFB-0D05-473A-9C77-C1005DC566E3}" type="sibTrans" cxnId="{122E8A2A-F6EB-4CC2-8799-0EE5CDF82976}">
      <dgm:prSet/>
      <dgm:spPr/>
      <dgm:t>
        <a:bodyPr/>
        <a:lstStyle/>
        <a:p>
          <a:endParaRPr lang="pt-BR"/>
        </a:p>
      </dgm:t>
    </dgm:pt>
    <dgm:pt modelId="{AF1C44F8-77D2-44E7-A4AF-746678C5BFF3}" type="pres">
      <dgm:prSet presAssocID="{1E124771-DDEB-4AE8-8FD0-693339271CDC}" presName="Name0" presStyleCnt="0">
        <dgm:presLayoutVars>
          <dgm:dir/>
          <dgm:resizeHandles val="exact"/>
        </dgm:presLayoutVars>
      </dgm:prSet>
      <dgm:spPr/>
    </dgm:pt>
    <dgm:pt modelId="{CB6001B4-99F4-49B9-9810-D5D152EE3352}" type="pres">
      <dgm:prSet presAssocID="{65B46455-F965-4016-83C2-096D873AF045}" presName="node" presStyleLbl="node1" presStyleIdx="0" presStyleCnt="9">
        <dgm:presLayoutVars>
          <dgm:bulletEnabled val="1"/>
        </dgm:presLayoutVars>
      </dgm:prSet>
      <dgm:spPr/>
    </dgm:pt>
    <dgm:pt modelId="{40DE0E8F-8153-42EA-A3C1-9F962DCB32AD}" type="pres">
      <dgm:prSet presAssocID="{7A6541BB-709D-4356-881A-743068E394A7}" presName="sibTrans" presStyleLbl="sibTrans1D1" presStyleIdx="0" presStyleCnt="8"/>
      <dgm:spPr/>
    </dgm:pt>
    <dgm:pt modelId="{87B27E29-EECB-4BB4-9B02-8A1A61DF2DBF}" type="pres">
      <dgm:prSet presAssocID="{7A6541BB-709D-4356-881A-743068E394A7}" presName="connectorText" presStyleLbl="sibTrans1D1" presStyleIdx="0" presStyleCnt="8"/>
      <dgm:spPr/>
    </dgm:pt>
    <dgm:pt modelId="{E8A34519-ED30-48E9-99AF-F21FE8214B84}" type="pres">
      <dgm:prSet presAssocID="{89E4ECC0-F272-49A9-B87C-77A464712D9D}" presName="node" presStyleLbl="node1" presStyleIdx="1" presStyleCnt="9">
        <dgm:presLayoutVars>
          <dgm:bulletEnabled val="1"/>
        </dgm:presLayoutVars>
      </dgm:prSet>
      <dgm:spPr/>
    </dgm:pt>
    <dgm:pt modelId="{AC81F2A3-9C19-460B-A669-5FD1A1DF419D}" type="pres">
      <dgm:prSet presAssocID="{163C7B9A-E328-4F48-AE11-99D8A1E598B3}" presName="sibTrans" presStyleLbl="sibTrans1D1" presStyleIdx="1" presStyleCnt="8"/>
      <dgm:spPr/>
    </dgm:pt>
    <dgm:pt modelId="{B73141CC-0E87-4340-84F6-1A3313EB784F}" type="pres">
      <dgm:prSet presAssocID="{163C7B9A-E328-4F48-AE11-99D8A1E598B3}" presName="connectorText" presStyleLbl="sibTrans1D1" presStyleIdx="1" presStyleCnt="8"/>
      <dgm:spPr/>
    </dgm:pt>
    <dgm:pt modelId="{C53E13D9-ED2F-41CB-B0B1-2F4A9E048077}" type="pres">
      <dgm:prSet presAssocID="{8625D2D0-E018-429C-8E7D-9E5A19AD7A99}" presName="node" presStyleLbl="node1" presStyleIdx="2" presStyleCnt="9">
        <dgm:presLayoutVars>
          <dgm:bulletEnabled val="1"/>
        </dgm:presLayoutVars>
      </dgm:prSet>
      <dgm:spPr/>
    </dgm:pt>
    <dgm:pt modelId="{3504632A-7EDD-427E-9258-3D51B1B4A2D0}" type="pres">
      <dgm:prSet presAssocID="{6465283E-760F-4A20-8CCB-708AF01C18EE}" presName="sibTrans" presStyleLbl="sibTrans1D1" presStyleIdx="2" presStyleCnt="8"/>
      <dgm:spPr/>
    </dgm:pt>
    <dgm:pt modelId="{4C658C3D-D213-4A67-90FB-A27BDB762C19}" type="pres">
      <dgm:prSet presAssocID="{6465283E-760F-4A20-8CCB-708AF01C18EE}" presName="connectorText" presStyleLbl="sibTrans1D1" presStyleIdx="2" presStyleCnt="8"/>
      <dgm:spPr/>
    </dgm:pt>
    <dgm:pt modelId="{48C304E2-AF52-4E62-9857-FEDFA23C5011}" type="pres">
      <dgm:prSet presAssocID="{2CCF21AB-024E-4F16-9886-FE8A83CC5E5F}" presName="node" presStyleLbl="node1" presStyleIdx="3" presStyleCnt="9">
        <dgm:presLayoutVars>
          <dgm:bulletEnabled val="1"/>
        </dgm:presLayoutVars>
      </dgm:prSet>
      <dgm:spPr/>
    </dgm:pt>
    <dgm:pt modelId="{6FFD6345-E3BE-4E97-AE8B-E900986D75CE}" type="pres">
      <dgm:prSet presAssocID="{244484DE-FC74-45D6-A456-9B0D15073848}" presName="sibTrans" presStyleLbl="sibTrans1D1" presStyleIdx="3" presStyleCnt="8"/>
      <dgm:spPr/>
    </dgm:pt>
    <dgm:pt modelId="{3F667344-56BA-4A63-AB10-5545B11DAF41}" type="pres">
      <dgm:prSet presAssocID="{244484DE-FC74-45D6-A456-9B0D15073848}" presName="connectorText" presStyleLbl="sibTrans1D1" presStyleIdx="3" presStyleCnt="8"/>
      <dgm:spPr/>
    </dgm:pt>
    <dgm:pt modelId="{6194E28E-70FA-4697-B3AA-156A8A65E86A}" type="pres">
      <dgm:prSet presAssocID="{EB556F1A-B7E1-4E8C-A954-245F406700D3}" presName="node" presStyleLbl="node1" presStyleIdx="4" presStyleCnt="9" custLinFactNeighborX="2082" custLinFactNeighborY="40">
        <dgm:presLayoutVars>
          <dgm:bulletEnabled val="1"/>
        </dgm:presLayoutVars>
      </dgm:prSet>
      <dgm:spPr/>
    </dgm:pt>
    <dgm:pt modelId="{E9C6765C-5C63-44C7-91B6-24498C5AB128}" type="pres">
      <dgm:prSet presAssocID="{EB70F207-707E-4424-B138-4ED6566C28C9}" presName="sibTrans" presStyleLbl="sibTrans1D1" presStyleIdx="4" presStyleCnt="8"/>
      <dgm:spPr/>
    </dgm:pt>
    <dgm:pt modelId="{8E2C43F6-0EFF-4C48-9EF9-7853F7D3B76B}" type="pres">
      <dgm:prSet presAssocID="{EB70F207-707E-4424-B138-4ED6566C28C9}" presName="connectorText" presStyleLbl="sibTrans1D1" presStyleIdx="4" presStyleCnt="8"/>
      <dgm:spPr/>
    </dgm:pt>
    <dgm:pt modelId="{E49A1E92-D2B1-4AE9-B69D-196779B8799D}" type="pres">
      <dgm:prSet presAssocID="{85771BD6-F3A1-48CF-907D-28A4F9661685}" presName="node" presStyleLbl="node1" presStyleIdx="5" presStyleCnt="9">
        <dgm:presLayoutVars>
          <dgm:bulletEnabled val="1"/>
        </dgm:presLayoutVars>
      </dgm:prSet>
      <dgm:spPr/>
    </dgm:pt>
    <dgm:pt modelId="{DC39189F-236E-4130-8A59-4A3F7AC3486D}" type="pres">
      <dgm:prSet presAssocID="{21C604FD-6282-42CD-B209-42C0CBDC8FE9}" presName="sibTrans" presStyleLbl="sibTrans1D1" presStyleIdx="5" presStyleCnt="8"/>
      <dgm:spPr/>
    </dgm:pt>
    <dgm:pt modelId="{2F0579EF-2F04-4FD2-AE06-18631B63CFEB}" type="pres">
      <dgm:prSet presAssocID="{21C604FD-6282-42CD-B209-42C0CBDC8FE9}" presName="connectorText" presStyleLbl="sibTrans1D1" presStyleIdx="5" presStyleCnt="8"/>
      <dgm:spPr/>
    </dgm:pt>
    <dgm:pt modelId="{217E835D-6596-467E-8EFC-5421FDC5FEDD}" type="pres">
      <dgm:prSet presAssocID="{27547BFE-5AEE-4128-BB03-645968D37534}" presName="node" presStyleLbl="node1" presStyleIdx="6" presStyleCnt="9">
        <dgm:presLayoutVars>
          <dgm:bulletEnabled val="1"/>
        </dgm:presLayoutVars>
      </dgm:prSet>
      <dgm:spPr/>
    </dgm:pt>
    <dgm:pt modelId="{F08B56FC-E701-4EC4-9A0A-258F6FAB0644}" type="pres">
      <dgm:prSet presAssocID="{1CACEAFB-0D05-473A-9C77-C1005DC566E3}" presName="sibTrans" presStyleLbl="sibTrans1D1" presStyleIdx="6" presStyleCnt="8"/>
      <dgm:spPr/>
    </dgm:pt>
    <dgm:pt modelId="{0771A74F-EA83-4B05-B8BF-0C8D7D3080CA}" type="pres">
      <dgm:prSet presAssocID="{1CACEAFB-0D05-473A-9C77-C1005DC566E3}" presName="connectorText" presStyleLbl="sibTrans1D1" presStyleIdx="6" presStyleCnt="8"/>
      <dgm:spPr/>
    </dgm:pt>
    <dgm:pt modelId="{34235504-1F56-4DFD-B559-87FE8A474D66}" type="pres">
      <dgm:prSet presAssocID="{1D8E825D-86BA-4FD1-A84A-5288453FBC30}" presName="node" presStyleLbl="node1" presStyleIdx="7" presStyleCnt="9">
        <dgm:presLayoutVars>
          <dgm:bulletEnabled val="1"/>
        </dgm:presLayoutVars>
      </dgm:prSet>
      <dgm:spPr/>
    </dgm:pt>
    <dgm:pt modelId="{52A74851-8CF5-4834-AB43-535F3C0BC072}" type="pres">
      <dgm:prSet presAssocID="{8D145F4F-0ED3-463F-94D5-73DD2C7AF25C}" presName="sibTrans" presStyleLbl="sibTrans1D1" presStyleIdx="7" presStyleCnt="8"/>
      <dgm:spPr/>
    </dgm:pt>
    <dgm:pt modelId="{764D16ED-6154-44C0-A68C-A2869BEC2B6D}" type="pres">
      <dgm:prSet presAssocID="{8D145F4F-0ED3-463F-94D5-73DD2C7AF25C}" presName="connectorText" presStyleLbl="sibTrans1D1" presStyleIdx="7" presStyleCnt="8"/>
      <dgm:spPr/>
    </dgm:pt>
    <dgm:pt modelId="{B3242169-CC2A-4F62-B560-D235CF287424}" type="pres">
      <dgm:prSet presAssocID="{07BCE691-19EC-4712-A415-19DB4E5C9BB0}" presName="node" presStyleLbl="node1" presStyleIdx="8" presStyleCnt="9">
        <dgm:presLayoutVars>
          <dgm:bulletEnabled val="1"/>
        </dgm:presLayoutVars>
      </dgm:prSet>
      <dgm:spPr/>
    </dgm:pt>
  </dgm:ptLst>
  <dgm:cxnLst>
    <dgm:cxn modelId="{669EB105-F64F-4A15-9242-02498F0298B0}" srcId="{1E124771-DDEB-4AE8-8FD0-693339271CDC}" destId="{2CCF21AB-024E-4F16-9886-FE8A83CC5E5F}" srcOrd="3" destOrd="0" parTransId="{BB5978ED-A769-4E39-AB7B-6983851E0B2B}" sibTransId="{244484DE-FC74-45D6-A456-9B0D15073848}"/>
    <dgm:cxn modelId="{590D5F0C-E632-4978-BAEC-D23E1B19AED5}" type="presOf" srcId="{89E4ECC0-F272-49A9-B87C-77A464712D9D}" destId="{E8A34519-ED30-48E9-99AF-F21FE8214B84}" srcOrd="0" destOrd="0" presId="urn:microsoft.com/office/officeart/2005/8/layout/bProcess3"/>
    <dgm:cxn modelId="{43723C19-9ADD-440C-BD20-BA8D00B7DCA8}" srcId="{1E124771-DDEB-4AE8-8FD0-693339271CDC}" destId="{89E4ECC0-F272-49A9-B87C-77A464712D9D}" srcOrd="1" destOrd="0" parTransId="{7584F02C-E5AC-41CB-8D4F-8522D3A4BD96}" sibTransId="{163C7B9A-E328-4F48-AE11-99D8A1E598B3}"/>
    <dgm:cxn modelId="{26D29219-9F22-425F-A4AE-8C5F67E364CB}" type="presOf" srcId="{1CACEAFB-0D05-473A-9C77-C1005DC566E3}" destId="{F08B56FC-E701-4EC4-9A0A-258F6FAB0644}" srcOrd="0" destOrd="0" presId="urn:microsoft.com/office/officeart/2005/8/layout/bProcess3"/>
    <dgm:cxn modelId="{A490C31D-4B94-4A70-BA95-8DD923ECD084}" type="presOf" srcId="{1E124771-DDEB-4AE8-8FD0-693339271CDC}" destId="{AF1C44F8-77D2-44E7-A4AF-746678C5BFF3}" srcOrd="0" destOrd="0" presId="urn:microsoft.com/office/officeart/2005/8/layout/bProcess3"/>
    <dgm:cxn modelId="{5E0E0927-CF0A-4E4D-A65C-41714AFB727A}" type="presOf" srcId="{6465283E-760F-4A20-8CCB-708AF01C18EE}" destId="{4C658C3D-D213-4A67-90FB-A27BDB762C19}" srcOrd="1" destOrd="0" presId="urn:microsoft.com/office/officeart/2005/8/layout/bProcess3"/>
    <dgm:cxn modelId="{122E8A2A-F6EB-4CC2-8799-0EE5CDF82976}" srcId="{1E124771-DDEB-4AE8-8FD0-693339271CDC}" destId="{27547BFE-5AEE-4128-BB03-645968D37534}" srcOrd="6" destOrd="0" parTransId="{E65E4485-8DDE-49DF-B66A-71F5A8EEA39F}" sibTransId="{1CACEAFB-0D05-473A-9C77-C1005DC566E3}"/>
    <dgm:cxn modelId="{A6BADF33-D7A3-4009-A48E-9422BA8291DF}" type="presOf" srcId="{244484DE-FC74-45D6-A456-9B0D15073848}" destId="{6FFD6345-E3BE-4E97-AE8B-E900986D75CE}" srcOrd="0" destOrd="0" presId="urn:microsoft.com/office/officeart/2005/8/layout/bProcess3"/>
    <dgm:cxn modelId="{3487D837-39A6-45B7-B1CC-E81CA8B90768}" type="presOf" srcId="{244484DE-FC74-45D6-A456-9B0D15073848}" destId="{3F667344-56BA-4A63-AB10-5545B11DAF41}" srcOrd="1" destOrd="0" presId="urn:microsoft.com/office/officeart/2005/8/layout/bProcess3"/>
    <dgm:cxn modelId="{78676A5C-8C4C-438D-A459-3AC6C7130146}" srcId="{1E124771-DDEB-4AE8-8FD0-693339271CDC}" destId="{EB556F1A-B7E1-4E8C-A954-245F406700D3}" srcOrd="4" destOrd="0" parTransId="{F83F0E65-B31B-4694-A317-54E0D36A1A8C}" sibTransId="{EB70F207-707E-4424-B138-4ED6566C28C9}"/>
    <dgm:cxn modelId="{1A01DC5D-FBF6-442D-960B-F2AEBD008F77}" srcId="{1E124771-DDEB-4AE8-8FD0-693339271CDC}" destId="{1D8E825D-86BA-4FD1-A84A-5288453FBC30}" srcOrd="7" destOrd="0" parTransId="{A480485F-68E6-4DB3-A278-B1EF52041046}" sibTransId="{8D145F4F-0ED3-463F-94D5-73DD2C7AF25C}"/>
    <dgm:cxn modelId="{504E6166-6C69-479B-BCFF-86692C843C7C}" type="presOf" srcId="{21C604FD-6282-42CD-B209-42C0CBDC8FE9}" destId="{DC39189F-236E-4130-8A59-4A3F7AC3486D}" srcOrd="0" destOrd="0" presId="urn:microsoft.com/office/officeart/2005/8/layout/bProcess3"/>
    <dgm:cxn modelId="{A292364E-F86B-4F8F-B477-B279FA3C0451}" type="presOf" srcId="{8D145F4F-0ED3-463F-94D5-73DD2C7AF25C}" destId="{52A74851-8CF5-4834-AB43-535F3C0BC072}" srcOrd="0" destOrd="0" presId="urn:microsoft.com/office/officeart/2005/8/layout/bProcess3"/>
    <dgm:cxn modelId="{707F254F-96CA-4409-B712-8749951BE421}" type="presOf" srcId="{27547BFE-5AEE-4128-BB03-645968D37534}" destId="{217E835D-6596-467E-8EFC-5421FDC5FEDD}" srcOrd="0" destOrd="0" presId="urn:microsoft.com/office/officeart/2005/8/layout/bProcess3"/>
    <dgm:cxn modelId="{EB02DC75-9841-473E-94BB-147877117BE9}" type="presOf" srcId="{6465283E-760F-4A20-8CCB-708AF01C18EE}" destId="{3504632A-7EDD-427E-9258-3D51B1B4A2D0}" srcOrd="0" destOrd="0" presId="urn:microsoft.com/office/officeart/2005/8/layout/bProcess3"/>
    <dgm:cxn modelId="{651D5176-9986-46B1-A239-8236BF0D3C17}" type="presOf" srcId="{1D8E825D-86BA-4FD1-A84A-5288453FBC30}" destId="{34235504-1F56-4DFD-B559-87FE8A474D66}" srcOrd="0" destOrd="0" presId="urn:microsoft.com/office/officeart/2005/8/layout/bProcess3"/>
    <dgm:cxn modelId="{16C3C17F-0736-495B-9040-E9090411034C}" type="presOf" srcId="{8625D2D0-E018-429C-8E7D-9E5A19AD7A99}" destId="{C53E13D9-ED2F-41CB-B0B1-2F4A9E048077}" srcOrd="0" destOrd="0" presId="urn:microsoft.com/office/officeart/2005/8/layout/bProcess3"/>
    <dgm:cxn modelId="{5AA29084-6144-46B8-AB1C-B79B300660F8}" type="presOf" srcId="{EB70F207-707E-4424-B138-4ED6566C28C9}" destId="{8E2C43F6-0EFF-4C48-9EF9-7853F7D3B76B}" srcOrd="1" destOrd="0" presId="urn:microsoft.com/office/officeart/2005/8/layout/bProcess3"/>
    <dgm:cxn modelId="{75899B92-0726-459B-9986-CF11DB9EB153}" type="presOf" srcId="{163C7B9A-E328-4F48-AE11-99D8A1E598B3}" destId="{B73141CC-0E87-4340-84F6-1A3313EB784F}" srcOrd="1" destOrd="0" presId="urn:microsoft.com/office/officeart/2005/8/layout/bProcess3"/>
    <dgm:cxn modelId="{EF9B7794-7302-4760-AEDC-A93D41C97F56}" srcId="{1E124771-DDEB-4AE8-8FD0-693339271CDC}" destId="{65B46455-F965-4016-83C2-096D873AF045}" srcOrd="0" destOrd="0" parTransId="{2AD8CAD4-4207-4710-A772-329355B84BBF}" sibTransId="{7A6541BB-709D-4356-881A-743068E394A7}"/>
    <dgm:cxn modelId="{DDEFF097-098C-4DA7-8353-CE2AECE6DA3E}" type="presOf" srcId="{EB556F1A-B7E1-4E8C-A954-245F406700D3}" destId="{6194E28E-70FA-4697-B3AA-156A8A65E86A}" srcOrd="0" destOrd="0" presId="urn:microsoft.com/office/officeart/2005/8/layout/bProcess3"/>
    <dgm:cxn modelId="{A2BBF29E-D1D7-483D-A8B5-DA8C01EA54FB}" type="presOf" srcId="{07BCE691-19EC-4712-A415-19DB4E5C9BB0}" destId="{B3242169-CC2A-4F62-B560-D235CF287424}" srcOrd="0" destOrd="0" presId="urn:microsoft.com/office/officeart/2005/8/layout/bProcess3"/>
    <dgm:cxn modelId="{B7CA4AAC-AB74-476E-8011-93A4FBD0730F}" type="presOf" srcId="{65B46455-F965-4016-83C2-096D873AF045}" destId="{CB6001B4-99F4-49B9-9810-D5D152EE3352}" srcOrd="0" destOrd="0" presId="urn:microsoft.com/office/officeart/2005/8/layout/bProcess3"/>
    <dgm:cxn modelId="{30A20FAF-CDC9-4E3D-8CF3-87DB2E1866D6}" type="presOf" srcId="{7A6541BB-709D-4356-881A-743068E394A7}" destId="{87B27E29-EECB-4BB4-9B02-8A1A61DF2DBF}" srcOrd="1" destOrd="0" presId="urn:microsoft.com/office/officeart/2005/8/layout/bProcess3"/>
    <dgm:cxn modelId="{70C618AF-8018-489B-91C9-A87FE3ED3D25}" type="presOf" srcId="{8D145F4F-0ED3-463F-94D5-73DD2C7AF25C}" destId="{764D16ED-6154-44C0-A68C-A2869BEC2B6D}" srcOrd="1" destOrd="0" presId="urn:microsoft.com/office/officeart/2005/8/layout/bProcess3"/>
    <dgm:cxn modelId="{C55326B1-BE18-4D4B-A25E-D7F5FEA0AAEC}" type="presOf" srcId="{7A6541BB-709D-4356-881A-743068E394A7}" destId="{40DE0E8F-8153-42EA-A3C1-9F962DCB32AD}" srcOrd="0" destOrd="0" presId="urn:microsoft.com/office/officeart/2005/8/layout/bProcess3"/>
    <dgm:cxn modelId="{ED09B5B6-20DE-4833-B973-1EF1ED4A7F59}" type="presOf" srcId="{85771BD6-F3A1-48CF-907D-28A4F9661685}" destId="{E49A1E92-D2B1-4AE9-B69D-196779B8799D}" srcOrd="0" destOrd="0" presId="urn:microsoft.com/office/officeart/2005/8/layout/bProcess3"/>
    <dgm:cxn modelId="{E426DAC2-1C95-41A2-9FA7-5D98C0C32B1B}" srcId="{1E124771-DDEB-4AE8-8FD0-693339271CDC}" destId="{8625D2D0-E018-429C-8E7D-9E5A19AD7A99}" srcOrd="2" destOrd="0" parTransId="{B69C859E-D668-4646-BBCC-B9ABF858BCCB}" sibTransId="{6465283E-760F-4A20-8CCB-708AF01C18EE}"/>
    <dgm:cxn modelId="{6C3383CC-CE3C-4942-8FCE-7CFABB46FF3C}" type="presOf" srcId="{1CACEAFB-0D05-473A-9C77-C1005DC566E3}" destId="{0771A74F-EA83-4B05-B8BF-0C8D7D3080CA}" srcOrd="1" destOrd="0" presId="urn:microsoft.com/office/officeart/2005/8/layout/bProcess3"/>
    <dgm:cxn modelId="{A54CF1D9-4B72-459E-8B44-92968A5672BA}" type="presOf" srcId="{21C604FD-6282-42CD-B209-42C0CBDC8FE9}" destId="{2F0579EF-2F04-4FD2-AE06-18631B63CFEB}" srcOrd="1" destOrd="0" presId="urn:microsoft.com/office/officeart/2005/8/layout/bProcess3"/>
    <dgm:cxn modelId="{90DACBDC-CC94-479D-9ED7-0028E521859F}" type="presOf" srcId="{163C7B9A-E328-4F48-AE11-99D8A1E598B3}" destId="{AC81F2A3-9C19-460B-A669-5FD1A1DF419D}" srcOrd="0" destOrd="0" presId="urn:microsoft.com/office/officeart/2005/8/layout/bProcess3"/>
    <dgm:cxn modelId="{D0B84CE1-89EC-4208-A13C-2365CF320173}" type="presOf" srcId="{2CCF21AB-024E-4F16-9886-FE8A83CC5E5F}" destId="{48C304E2-AF52-4E62-9857-FEDFA23C5011}" srcOrd="0" destOrd="0" presId="urn:microsoft.com/office/officeart/2005/8/layout/bProcess3"/>
    <dgm:cxn modelId="{64DC25EC-A709-49AB-998F-1FE8508CBD73}" srcId="{1E124771-DDEB-4AE8-8FD0-693339271CDC}" destId="{85771BD6-F3A1-48CF-907D-28A4F9661685}" srcOrd="5" destOrd="0" parTransId="{C973A993-4097-4F14-8C57-0172B9F64608}" sibTransId="{21C604FD-6282-42CD-B209-42C0CBDC8FE9}"/>
    <dgm:cxn modelId="{7F7AD8F4-716C-427F-B159-C90677855C1C}" srcId="{1E124771-DDEB-4AE8-8FD0-693339271CDC}" destId="{07BCE691-19EC-4712-A415-19DB4E5C9BB0}" srcOrd="8" destOrd="0" parTransId="{7E419C4D-E1A0-4195-AD70-5F25140D4CE7}" sibTransId="{0AD92937-5B92-43D4-8E60-E5980A728968}"/>
    <dgm:cxn modelId="{EE1340F9-9EF6-4738-9A8F-7EFAD5D484E5}" type="presOf" srcId="{EB70F207-707E-4424-B138-4ED6566C28C9}" destId="{E9C6765C-5C63-44C7-91B6-24498C5AB128}" srcOrd="0" destOrd="0" presId="urn:microsoft.com/office/officeart/2005/8/layout/bProcess3"/>
    <dgm:cxn modelId="{D785F480-206D-4F43-9FF9-FE6E928802F0}" type="presParOf" srcId="{AF1C44F8-77D2-44E7-A4AF-746678C5BFF3}" destId="{CB6001B4-99F4-49B9-9810-D5D152EE3352}" srcOrd="0" destOrd="0" presId="urn:microsoft.com/office/officeart/2005/8/layout/bProcess3"/>
    <dgm:cxn modelId="{AD87C5F0-0CB8-4C71-8C38-F9FCCB1F2A14}" type="presParOf" srcId="{AF1C44F8-77D2-44E7-A4AF-746678C5BFF3}" destId="{40DE0E8F-8153-42EA-A3C1-9F962DCB32AD}" srcOrd="1" destOrd="0" presId="urn:microsoft.com/office/officeart/2005/8/layout/bProcess3"/>
    <dgm:cxn modelId="{27B0CC5C-4211-49CF-8128-A1D8529D6A1D}" type="presParOf" srcId="{40DE0E8F-8153-42EA-A3C1-9F962DCB32AD}" destId="{87B27E29-EECB-4BB4-9B02-8A1A61DF2DBF}" srcOrd="0" destOrd="0" presId="urn:microsoft.com/office/officeart/2005/8/layout/bProcess3"/>
    <dgm:cxn modelId="{577366BF-CE55-435B-9311-56F67CBB3C14}" type="presParOf" srcId="{AF1C44F8-77D2-44E7-A4AF-746678C5BFF3}" destId="{E8A34519-ED30-48E9-99AF-F21FE8214B84}" srcOrd="2" destOrd="0" presId="urn:microsoft.com/office/officeart/2005/8/layout/bProcess3"/>
    <dgm:cxn modelId="{33216F23-4408-454C-9F65-91FE67FF2FEE}" type="presParOf" srcId="{AF1C44F8-77D2-44E7-A4AF-746678C5BFF3}" destId="{AC81F2A3-9C19-460B-A669-5FD1A1DF419D}" srcOrd="3" destOrd="0" presId="urn:microsoft.com/office/officeart/2005/8/layout/bProcess3"/>
    <dgm:cxn modelId="{DA0903ED-F82C-4001-8504-94D2A6B12F4C}" type="presParOf" srcId="{AC81F2A3-9C19-460B-A669-5FD1A1DF419D}" destId="{B73141CC-0E87-4340-84F6-1A3313EB784F}" srcOrd="0" destOrd="0" presId="urn:microsoft.com/office/officeart/2005/8/layout/bProcess3"/>
    <dgm:cxn modelId="{E426BDC7-0510-4632-A929-1167C4722A62}" type="presParOf" srcId="{AF1C44F8-77D2-44E7-A4AF-746678C5BFF3}" destId="{C53E13D9-ED2F-41CB-B0B1-2F4A9E048077}" srcOrd="4" destOrd="0" presId="urn:microsoft.com/office/officeart/2005/8/layout/bProcess3"/>
    <dgm:cxn modelId="{31B06C56-3DCC-468E-8C6C-25B272CDFDE2}" type="presParOf" srcId="{AF1C44F8-77D2-44E7-A4AF-746678C5BFF3}" destId="{3504632A-7EDD-427E-9258-3D51B1B4A2D0}" srcOrd="5" destOrd="0" presId="urn:microsoft.com/office/officeart/2005/8/layout/bProcess3"/>
    <dgm:cxn modelId="{5D748E22-FC96-4B89-97F3-DED3BD19534A}" type="presParOf" srcId="{3504632A-7EDD-427E-9258-3D51B1B4A2D0}" destId="{4C658C3D-D213-4A67-90FB-A27BDB762C19}" srcOrd="0" destOrd="0" presId="urn:microsoft.com/office/officeart/2005/8/layout/bProcess3"/>
    <dgm:cxn modelId="{F9EE09F4-08AB-43E1-91DA-1CF4DFDF059F}" type="presParOf" srcId="{AF1C44F8-77D2-44E7-A4AF-746678C5BFF3}" destId="{48C304E2-AF52-4E62-9857-FEDFA23C5011}" srcOrd="6" destOrd="0" presId="urn:microsoft.com/office/officeart/2005/8/layout/bProcess3"/>
    <dgm:cxn modelId="{50C4374C-8F95-4CE7-8E41-15DB6B4318E9}" type="presParOf" srcId="{AF1C44F8-77D2-44E7-A4AF-746678C5BFF3}" destId="{6FFD6345-E3BE-4E97-AE8B-E900986D75CE}" srcOrd="7" destOrd="0" presId="urn:microsoft.com/office/officeart/2005/8/layout/bProcess3"/>
    <dgm:cxn modelId="{6B0228B8-B512-40BA-8E75-99186218EB34}" type="presParOf" srcId="{6FFD6345-E3BE-4E97-AE8B-E900986D75CE}" destId="{3F667344-56BA-4A63-AB10-5545B11DAF41}" srcOrd="0" destOrd="0" presId="urn:microsoft.com/office/officeart/2005/8/layout/bProcess3"/>
    <dgm:cxn modelId="{3DBC6CEC-BE57-4704-A30C-36286A0A1650}" type="presParOf" srcId="{AF1C44F8-77D2-44E7-A4AF-746678C5BFF3}" destId="{6194E28E-70FA-4697-B3AA-156A8A65E86A}" srcOrd="8" destOrd="0" presId="urn:microsoft.com/office/officeart/2005/8/layout/bProcess3"/>
    <dgm:cxn modelId="{54889802-A47A-4F99-9791-60E44AC123FF}" type="presParOf" srcId="{AF1C44F8-77D2-44E7-A4AF-746678C5BFF3}" destId="{E9C6765C-5C63-44C7-91B6-24498C5AB128}" srcOrd="9" destOrd="0" presId="urn:microsoft.com/office/officeart/2005/8/layout/bProcess3"/>
    <dgm:cxn modelId="{8D81E5D3-7EAE-4527-B9A8-531BAD60D7A0}" type="presParOf" srcId="{E9C6765C-5C63-44C7-91B6-24498C5AB128}" destId="{8E2C43F6-0EFF-4C48-9EF9-7853F7D3B76B}" srcOrd="0" destOrd="0" presId="urn:microsoft.com/office/officeart/2005/8/layout/bProcess3"/>
    <dgm:cxn modelId="{6F8D1FB3-7B7F-4E74-9E0F-B1894B092123}" type="presParOf" srcId="{AF1C44F8-77D2-44E7-A4AF-746678C5BFF3}" destId="{E49A1E92-D2B1-4AE9-B69D-196779B8799D}" srcOrd="10" destOrd="0" presId="urn:microsoft.com/office/officeart/2005/8/layout/bProcess3"/>
    <dgm:cxn modelId="{55D1559E-E963-494D-A357-3D2291A1D612}" type="presParOf" srcId="{AF1C44F8-77D2-44E7-A4AF-746678C5BFF3}" destId="{DC39189F-236E-4130-8A59-4A3F7AC3486D}" srcOrd="11" destOrd="0" presId="urn:microsoft.com/office/officeart/2005/8/layout/bProcess3"/>
    <dgm:cxn modelId="{C6C63027-B970-45BB-A0EB-B0361FE3F560}" type="presParOf" srcId="{DC39189F-236E-4130-8A59-4A3F7AC3486D}" destId="{2F0579EF-2F04-4FD2-AE06-18631B63CFEB}" srcOrd="0" destOrd="0" presId="urn:microsoft.com/office/officeart/2005/8/layout/bProcess3"/>
    <dgm:cxn modelId="{02E06176-6D21-4FF1-97FE-BCF56633AC95}" type="presParOf" srcId="{AF1C44F8-77D2-44E7-A4AF-746678C5BFF3}" destId="{217E835D-6596-467E-8EFC-5421FDC5FEDD}" srcOrd="12" destOrd="0" presId="urn:microsoft.com/office/officeart/2005/8/layout/bProcess3"/>
    <dgm:cxn modelId="{BE4BC0A1-28A8-46CD-893D-2BEC7F04DA4B}" type="presParOf" srcId="{AF1C44F8-77D2-44E7-A4AF-746678C5BFF3}" destId="{F08B56FC-E701-4EC4-9A0A-258F6FAB0644}" srcOrd="13" destOrd="0" presId="urn:microsoft.com/office/officeart/2005/8/layout/bProcess3"/>
    <dgm:cxn modelId="{C3497E98-5C57-4B89-8A78-483E01F43819}" type="presParOf" srcId="{F08B56FC-E701-4EC4-9A0A-258F6FAB0644}" destId="{0771A74F-EA83-4B05-B8BF-0C8D7D3080CA}" srcOrd="0" destOrd="0" presId="urn:microsoft.com/office/officeart/2005/8/layout/bProcess3"/>
    <dgm:cxn modelId="{DAC3CFFA-945E-4A63-8524-49F27B76A384}" type="presParOf" srcId="{AF1C44F8-77D2-44E7-A4AF-746678C5BFF3}" destId="{34235504-1F56-4DFD-B559-87FE8A474D66}" srcOrd="14" destOrd="0" presId="urn:microsoft.com/office/officeart/2005/8/layout/bProcess3"/>
    <dgm:cxn modelId="{4B8CC250-3F75-45C9-A18F-11CD77CB3662}" type="presParOf" srcId="{AF1C44F8-77D2-44E7-A4AF-746678C5BFF3}" destId="{52A74851-8CF5-4834-AB43-535F3C0BC072}" srcOrd="15" destOrd="0" presId="urn:microsoft.com/office/officeart/2005/8/layout/bProcess3"/>
    <dgm:cxn modelId="{CEA052C1-D66A-4578-9F0E-E6BDB2EFDE7F}" type="presParOf" srcId="{52A74851-8CF5-4834-AB43-535F3C0BC072}" destId="{764D16ED-6154-44C0-A68C-A2869BEC2B6D}" srcOrd="0" destOrd="0" presId="urn:microsoft.com/office/officeart/2005/8/layout/bProcess3"/>
    <dgm:cxn modelId="{E04B2AF0-3000-45FF-A65A-DB328A8D5B27}" type="presParOf" srcId="{AF1C44F8-77D2-44E7-A4AF-746678C5BFF3}" destId="{B3242169-CC2A-4F62-B560-D235CF28742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124771-DDEB-4AE8-8FD0-693339271CDC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5B46455-F965-4016-83C2-096D873AF045}">
      <dgm:prSet phldrT="[Texto]"/>
      <dgm:spPr/>
      <dgm:t>
        <a:bodyPr/>
        <a:lstStyle/>
        <a:p>
          <a:r>
            <a:rPr lang="pt-BR" dirty="0"/>
            <a:t>Ética </a:t>
          </a:r>
        </a:p>
      </dgm:t>
    </dgm:pt>
    <dgm:pt modelId="{2AD8CAD4-4207-4710-A772-329355B84BBF}" type="parTrans" cxnId="{EF9B7794-7302-4760-AEDC-A93D41C97F56}">
      <dgm:prSet/>
      <dgm:spPr/>
      <dgm:t>
        <a:bodyPr/>
        <a:lstStyle/>
        <a:p>
          <a:endParaRPr lang="pt-BR"/>
        </a:p>
      </dgm:t>
    </dgm:pt>
    <dgm:pt modelId="{7A6541BB-709D-4356-881A-743068E394A7}" type="sibTrans" cxnId="{EF9B7794-7302-4760-AEDC-A93D41C97F56}">
      <dgm:prSet/>
      <dgm:spPr/>
      <dgm:t>
        <a:bodyPr/>
        <a:lstStyle/>
        <a:p>
          <a:endParaRPr lang="pt-BR"/>
        </a:p>
      </dgm:t>
    </dgm:pt>
    <dgm:pt modelId="{89E4ECC0-F272-49A9-B87C-77A464712D9D}">
      <dgm:prSet phldrT="[Texto]"/>
      <dgm:spPr/>
      <dgm:t>
        <a:bodyPr/>
        <a:lstStyle/>
        <a:p>
          <a:r>
            <a:rPr lang="pt-BR" b="1" u="none" dirty="0"/>
            <a:t>Honestidade</a:t>
          </a:r>
        </a:p>
      </dgm:t>
    </dgm:pt>
    <dgm:pt modelId="{7584F02C-E5AC-41CB-8D4F-8522D3A4BD96}" type="parTrans" cxnId="{43723C19-9ADD-440C-BD20-BA8D00B7DCA8}">
      <dgm:prSet/>
      <dgm:spPr/>
      <dgm:t>
        <a:bodyPr/>
        <a:lstStyle/>
        <a:p>
          <a:endParaRPr lang="pt-BR"/>
        </a:p>
      </dgm:t>
    </dgm:pt>
    <dgm:pt modelId="{163C7B9A-E328-4F48-AE11-99D8A1E598B3}" type="sibTrans" cxnId="{43723C19-9ADD-440C-BD20-BA8D00B7DCA8}">
      <dgm:prSet/>
      <dgm:spPr/>
      <dgm:t>
        <a:bodyPr/>
        <a:lstStyle/>
        <a:p>
          <a:endParaRPr lang="pt-BR"/>
        </a:p>
      </dgm:t>
    </dgm:pt>
    <dgm:pt modelId="{8625D2D0-E018-429C-8E7D-9E5A19AD7A99}">
      <dgm:prSet phldrT="[Texto]"/>
      <dgm:spPr/>
      <dgm:t>
        <a:bodyPr/>
        <a:lstStyle/>
        <a:p>
          <a:r>
            <a:rPr lang="pt-BR" dirty="0"/>
            <a:t>Coragem</a:t>
          </a:r>
        </a:p>
      </dgm:t>
    </dgm:pt>
    <dgm:pt modelId="{B69C859E-D668-4646-BBCC-B9ABF858BCCB}" type="parTrans" cxnId="{E426DAC2-1C95-41A2-9FA7-5D98C0C32B1B}">
      <dgm:prSet/>
      <dgm:spPr/>
      <dgm:t>
        <a:bodyPr/>
        <a:lstStyle/>
        <a:p>
          <a:endParaRPr lang="pt-BR"/>
        </a:p>
      </dgm:t>
    </dgm:pt>
    <dgm:pt modelId="{6465283E-760F-4A20-8CCB-708AF01C18EE}" type="sibTrans" cxnId="{E426DAC2-1C95-41A2-9FA7-5D98C0C32B1B}">
      <dgm:prSet/>
      <dgm:spPr/>
      <dgm:t>
        <a:bodyPr/>
        <a:lstStyle/>
        <a:p>
          <a:endParaRPr lang="pt-BR"/>
        </a:p>
      </dgm:t>
    </dgm:pt>
    <dgm:pt modelId="{2CCF21AB-024E-4F16-9886-FE8A83CC5E5F}">
      <dgm:prSet phldrT="[Texto]"/>
      <dgm:spPr/>
      <dgm:t>
        <a:bodyPr/>
        <a:lstStyle/>
        <a:p>
          <a:r>
            <a:rPr lang="pt-BR" b="1" u="sng" dirty="0"/>
            <a:t>Liderança  </a:t>
          </a:r>
        </a:p>
      </dgm:t>
    </dgm:pt>
    <dgm:pt modelId="{BB5978ED-A769-4E39-AB7B-6983851E0B2B}" type="parTrans" cxnId="{669EB105-F64F-4A15-9242-02498F0298B0}">
      <dgm:prSet/>
      <dgm:spPr/>
      <dgm:t>
        <a:bodyPr/>
        <a:lstStyle/>
        <a:p>
          <a:endParaRPr lang="pt-BR"/>
        </a:p>
      </dgm:t>
    </dgm:pt>
    <dgm:pt modelId="{244484DE-FC74-45D6-A456-9B0D15073848}" type="sibTrans" cxnId="{669EB105-F64F-4A15-9242-02498F0298B0}">
      <dgm:prSet/>
      <dgm:spPr/>
      <dgm:t>
        <a:bodyPr/>
        <a:lstStyle/>
        <a:p>
          <a:endParaRPr lang="pt-BR"/>
        </a:p>
      </dgm:t>
    </dgm:pt>
    <dgm:pt modelId="{EB556F1A-B7E1-4E8C-A954-245F406700D3}">
      <dgm:prSet phldrT="[Texto]"/>
      <dgm:spPr/>
      <dgm:t>
        <a:bodyPr/>
        <a:lstStyle/>
        <a:p>
          <a:r>
            <a:rPr lang="pt-BR" b="1" u="sng" dirty="0"/>
            <a:t>Determinação </a:t>
          </a:r>
          <a:endParaRPr lang="pt-BR" dirty="0"/>
        </a:p>
      </dgm:t>
    </dgm:pt>
    <dgm:pt modelId="{F83F0E65-B31B-4694-A317-54E0D36A1A8C}" type="parTrans" cxnId="{78676A5C-8C4C-438D-A459-3AC6C7130146}">
      <dgm:prSet/>
      <dgm:spPr/>
      <dgm:t>
        <a:bodyPr/>
        <a:lstStyle/>
        <a:p>
          <a:endParaRPr lang="pt-BR"/>
        </a:p>
      </dgm:t>
    </dgm:pt>
    <dgm:pt modelId="{EB70F207-707E-4424-B138-4ED6566C28C9}" type="sibTrans" cxnId="{78676A5C-8C4C-438D-A459-3AC6C7130146}">
      <dgm:prSet/>
      <dgm:spPr/>
      <dgm:t>
        <a:bodyPr/>
        <a:lstStyle/>
        <a:p>
          <a:endParaRPr lang="pt-BR"/>
        </a:p>
      </dgm:t>
    </dgm:pt>
    <dgm:pt modelId="{1D8E825D-86BA-4FD1-A84A-5288453FBC30}">
      <dgm:prSet phldrT="[Texto]"/>
      <dgm:spPr/>
      <dgm:t>
        <a:bodyPr/>
        <a:lstStyle/>
        <a:p>
          <a:r>
            <a:rPr lang="pt-BR" u="sng" dirty="0"/>
            <a:t>Persistência </a:t>
          </a:r>
        </a:p>
      </dgm:t>
    </dgm:pt>
    <dgm:pt modelId="{A480485F-68E6-4DB3-A278-B1EF52041046}" type="parTrans" cxnId="{1A01DC5D-FBF6-442D-960B-F2AEBD008F77}">
      <dgm:prSet/>
      <dgm:spPr/>
      <dgm:t>
        <a:bodyPr/>
        <a:lstStyle/>
        <a:p>
          <a:endParaRPr lang="pt-BR"/>
        </a:p>
      </dgm:t>
    </dgm:pt>
    <dgm:pt modelId="{8D145F4F-0ED3-463F-94D5-73DD2C7AF25C}" type="sibTrans" cxnId="{1A01DC5D-FBF6-442D-960B-F2AEBD008F77}">
      <dgm:prSet/>
      <dgm:spPr/>
      <dgm:t>
        <a:bodyPr/>
        <a:lstStyle/>
        <a:p>
          <a:endParaRPr lang="pt-BR"/>
        </a:p>
      </dgm:t>
    </dgm:pt>
    <dgm:pt modelId="{07BCE691-19EC-4712-A415-19DB4E5C9BB0}">
      <dgm:prSet phldrT="[Texto]"/>
      <dgm:spPr/>
      <dgm:t>
        <a:bodyPr/>
        <a:lstStyle/>
        <a:p>
          <a:r>
            <a:rPr lang="pt-BR" b="1" u="sng" dirty="0"/>
            <a:t>Disponibilidade</a:t>
          </a:r>
          <a:endParaRPr lang="pt-BR" dirty="0"/>
        </a:p>
      </dgm:t>
    </dgm:pt>
    <dgm:pt modelId="{7E419C4D-E1A0-4195-AD70-5F25140D4CE7}" type="parTrans" cxnId="{7F7AD8F4-716C-427F-B159-C90677855C1C}">
      <dgm:prSet/>
      <dgm:spPr/>
      <dgm:t>
        <a:bodyPr/>
        <a:lstStyle/>
        <a:p>
          <a:endParaRPr lang="pt-BR"/>
        </a:p>
      </dgm:t>
    </dgm:pt>
    <dgm:pt modelId="{0AD92937-5B92-43D4-8E60-E5980A728968}" type="sibTrans" cxnId="{7F7AD8F4-716C-427F-B159-C90677855C1C}">
      <dgm:prSet/>
      <dgm:spPr/>
      <dgm:t>
        <a:bodyPr/>
        <a:lstStyle/>
        <a:p>
          <a:endParaRPr lang="pt-BR"/>
        </a:p>
      </dgm:t>
    </dgm:pt>
    <dgm:pt modelId="{85771BD6-F3A1-48CF-907D-28A4F9661685}">
      <dgm:prSet phldrT="[Texto]"/>
      <dgm:spPr/>
      <dgm:t>
        <a:bodyPr/>
        <a:lstStyle/>
        <a:p>
          <a:r>
            <a:rPr lang="pt-BR" b="1" u="none" dirty="0"/>
            <a:t>Dinamismo</a:t>
          </a:r>
        </a:p>
      </dgm:t>
    </dgm:pt>
    <dgm:pt modelId="{C973A993-4097-4F14-8C57-0172B9F64608}" type="parTrans" cxnId="{64DC25EC-A709-49AB-998F-1FE8508CBD73}">
      <dgm:prSet/>
      <dgm:spPr/>
      <dgm:t>
        <a:bodyPr/>
        <a:lstStyle/>
        <a:p>
          <a:endParaRPr lang="pt-BR"/>
        </a:p>
      </dgm:t>
    </dgm:pt>
    <dgm:pt modelId="{21C604FD-6282-42CD-B209-42C0CBDC8FE9}" type="sibTrans" cxnId="{64DC25EC-A709-49AB-998F-1FE8508CBD73}">
      <dgm:prSet/>
      <dgm:spPr/>
      <dgm:t>
        <a:bodyPr/>
        <a:lstStyle/>
        <a:p>
          <a:endParaRPr lang="pt-BR"/>
        </a:p>
      </dgm:t>
    </dgm:pt>
    <dgm:pt modelId="{27547BFE-5AEE-4128-BB03-645968D37534}">
      <dgm:prSet phldrT="[Texto]"/>
      <dgm:spPr/>
      <dgm:t>
        <a:bodyPr/>
        <a:lstStyle/>
        <a:p>
          <a:r>
            <a:rPr lang="pt-BR" u="sng" dirty="0"/>
            <a:t>Responsabilidade</a:t>
          </a:r>
        </a:p>
      </dgm:t>
    </dgm:pt>
    <dgm:pt modelId="{E65E4485-8DDE-49DF-B66A-71F5A8EEA39F}" type="parTrans" cxnId="{122E8A2A-F6EB-4CC2-8799-0EE5CDF82976}">
      <dgm:prSet/>
      <dgm:spPr/>
      <dgm:t>
        <a:bodyPr/>
        <a:lstStyle/>
        <a:p>
          <a:endParaRPr lang="pt-BR"/>
        </a:p>
      </dgm:t>
    </dgm:pt>
    <dgm:pt modelId="{1CACEAFB-0D05-473A-9C77-C1005DC566E3}" type="sibTrans" cxnId="{122E8A2A-F6EB-4CC2-8799-0EE5CDF82976}">
      <dgm:prSet/>
      <dgm:spPr/>
      <dgm:t>
        <a:bodyPr/>
        <a:lstStyle/>
        <a:p>
          <a:endParaRPr lang="pt-BR"/>
        </a:p>
      </dgm:t>
    </dgm:pt>
    <dgm:pt modelId="{425D1614-B452-4D6F-8896-3E2DBA259B78}">
      <dgm:prSet phldrT="[Texto]"/>
      <dgm:spPr/>
      <dgm:t>
        <a:bodyPr/>
        <a:lstStyle/>
        <a:p>
          <a:r>
            <a:rPr lang="pt-BR" dirty="0"/>
            <a:t>Acreditar </a:t>
          </a:r>
        </a:p>
      </dgm:t>
    </dgm:pt>
    <dgm:pt modelId="{592D4DE6-DEBD-4DCB-9AAA-3A1CF156DB8F}" type="parTrans" cxnId="{20C02C43-68A5-4466-85BE-3E1B493EBF95}">
      <dgm:prSet/>
      <dgm:spPr/>
      <dgm:t>
        <a:bodyPr/>
        <a:lstStyle/>
        <a:p>
          <a:endParaRPr lang="pt-BR"/>
        </a:p>
      </dgm:t>
    </dgm:pt>
    <dgm:pt modelId="{67CE739D-A42D-4ECC-88E6-D77F9741EC6C}" type="sibTrans" cxnId="{20C02C43-68A5-4466-85BE-3E1B493EBF95}">
      <dgm:prSet/>
      <dgm:spPr/>
      <dgm:t>
        <a:bodyPr/>
        <a:lstStyle/>
        <a:p>
          <a:endParaRPr lang="pt-BR"/>
        </a:p>
      </dgm:t>
    </dgm:pt>
    <dgm:pt modelId="{AF1C44F8-77D2-44E7-A4AF-746678C5BFF3}" type="pres">
      <dgm:prSet presAssocID="{1E124771-DDEB-4AE8-8FD0-693339271CDC}" presName="Name0" presStyleCnt="0">
        <dgm:presLayoutVars>
          <dgm:dir/>
          <dgm:resizeHandles val="exact"/>
        </dgm:presLayoutVars>
      </dgm:prSet>
      <dgm:spPr/>
    </dgm:pt>
    <dgm:pt modelId="{CB6001B4-99F4-49B9-9810-D5D152EE3352}" type="pres">
      <dgm:prSet presAssocID="{65B46455-F965-4016-83C2-096D873AF045}" presName="node" presStyleLbl="node1" presStyleIdx="0" presStyleCnt="10">
        <dgm:presLayoutVars>
          <dgm:bulletEnabled val="1"/>
        </dgm:presLayoutVars>
      </dgm:prSet>
      <dgm:spPr/>
    </dgm:pt>
    <dgm:pt modelId="{40DE0E8F-8153-42EA-A3C1-9F962DCB32AD}" type="pres">
      <dgm:prSet presAssocID="{7A6541BB-709D-4356-881A-743068E394A7}" presName="sibTrans" presStyleLbl="sibTrans1D1" presStyleIdx="0" presStyleCnt="9"/>
      <dgm:spPr/>
    </dgm:pt>
    <dgm:pt modelId="{87B27E29-EECB-4BB4-9B02-8A1A61DF2DBF}" type="pres">
      <dgm:prSet presAssocID="{7A6541BB-709D-4356-881A-743068E394A7}" presName="connectorText" presStyleLbl="sibTrans1D1" presStyleIdx="0" presStyleCnt="9"/>
      <dgm:spPr/>
    </dgm:pt>
    <dgm:pt modelId="{E8A34519-ED30-48E9-99AF-F21FE8214B84}" type="pres">
      <dgm:prSet presAssocID="{89E4ECC0-F272-49A9-B87C-77A464712D9D}" presName="node" presStyleLbl="node1" presStyleIdx="1" presStyleCnt="10" custLinFactNeighborX="-4633" custLinFactNeighborY="673">
        <dgm:presLayoutVars>
          <dgm:bulletEnabled val="1"/>
        </dgm:presLayoutVars>
      </dgm:prSet>
      <dgm:spPr/>
    </dgm:pt>
    <dgm:pt modelId="{AC81F2A3-9C19-460B-A669-5FD1A1DF419D}" type="pres">
      <dgm:prSet presAssocID="{163C7B9A-E328-4F48-AE11-99D8A1E598B3}" presName="sibTrans" presStyleLbl="sibTrans1D1" presStyleIdx="1" presStyleCnt="9"/>
      <dgm:spPr/>
    </dgm:pt>
    <dgm:pt modelId="{B73141CC-0E87-4340-84F6-1A3313EB784F}" type="pres">
      <dgm:prSet presAssocID="{163C7B9A-E328-4F48-AE11-99D8A1E598B3}" presName="connectorText" presStyleLbl="sibTrans1D1" presStyleIdx="1" presStyleCnt="9"/>
      <dgm:spPr/>
    </dgm:pt>
    <dgm:pt modelId="{C53E13D9-ED2F-41CB-B0B1-2F4A9E048077}" type="pres">
      <dgm:prSet presAssocID="{8625D2D0-E018-429C-8E7D-9E5A19AD7A99}" presName="node" presStyleLbl="node1" presStyleIdx="2" presStyleCnt="10">
        <dgm:presLayoutVars>
          <dgm:bulletEnabled val="1"/>
        </dgm:presLayoutVars>
      </dgm:prSet>
      <dgm:spPr/>
    </dgm:pt>
    <dgm:pt modelId="{3504632A-7EDD-427E-9258-3D51B1B4A2D0}" type="pres">
      <dgm:prSet presAssocID="{6465283E-760F-4A20-8CCB-708AF01C18EE}" presName="sibTrans" presStyleLbl="sibTrans1D1" presStyleIdx="2" presStyleCnt="9"/>
      <dgm:spPr/>
    </dgm:pt>
    <dgm:pt modelId="{4C658C3D-D213-4A67-90FB-A27BDB762C19}" type="pres">
      <dgm:prSet presAssocID="{6465283E-760F-4A20-8CCB-708AF01C18EE}" presName="connectorText" presStyleLbl="sibTrans1D1" presStyleIdx="2" presStyleCnt="9"/>
      <dgm:spPr/>
    </dgm:pt>
    <dgm:pt modelId="{48C304E2-AF52-4E62-9857-FEDFA23C5011}" type="pres">
      <dgm:prSet presAssocID="{2CCF21AB-024E-4F16-9886-FE8A83CC5E5F}" presName="node" presStyleLbl="node1" presStyleIdx="3" presStyleCnt="10">
        <dgm:presLayoutVars>
          <dgm:bulletEnabled val="1"/>
        </dgm:presLayoutVars>
      </dgm:prSet>
      <dgm:spPr/>
    </dgm:pt>
    <dgm:pt modelId="{6FFD6345-E3BE-4E97-AE8B-E900986D75CE}" type="pres">
      <dgm:prSet presAssocID="{244484DE-FC74-45D6-A456-9B0D15073848}" presName="sibTrans" presStyleLbl="sibTrans1D1" presStyleIdx="3" presStyleCnt="9"/>
      <dgm:spPr/>
    </dgm:pt>
    <dgm:pt modelId="{3F667344-56BA-4A63-AB10-5545B11DAF41}" type="pres">
      <dgm:prSet presAssocID="{244484DE-FC74-45D6-A456-9B0D15073848}" presName="connectorText" presStyleLbl="sibTrans1D1" presStyleIdx="3" presStyleCnt="9"/>
      <dgm:spPr/>
    </dgm:pt>
    <dgm:pt modelId="{6194E28E-70FA-4697-B3AA-156A8A65E86A}" type="pres">
      <dgm:prSet presAssocID="{EB556F1A-B7E1-4E8C-A954-245F406700D3}" presName="node" presStyleLbl="node1" presStyleIdx="4" presStyleCnt="10" custLinFactNeighborX="2082" custLinFactNeighborY="40">
        <dgm:presLayoutVars>
          <dgm:bulletEnabled val="1"/>
        </dgm:presLayoutVars>
      </dgm:prSet>
      <dgm:spPr/>
    </dgm:pt>
    <dgm:pt modelId="{E9C6765C-5C63-44C7-91B6-24498C5AB128}" type="pres">
      <dgm:prSet presAssocID="{EB70F207-707E-4424-B138-4ED6566C28C9}" presName="sibTrans" presStyleLbl="sibTrans1D1" presStyleIdx="4" presStyleCnt="9"/>
      <dgm:spPr/>
    </dgm:pt>
    <dgm:pt modelId="{8E2C43F6-0EFF-4C48-9EF9-7853F7D3B76B}" type="pres">
      <dgm:prSet presAssocID="{EB70F207-707E-4424-B138-4ED6566C28C9}" presName="connectorText" presStyleLbl="sibTrans1D1" presStyleIdx="4" presStyleCnt="9"/>
      <dgm:spPr/>
    </dgm:pt>
    <dgm:pt modelId="{E49A1E92-D2B1-4AE9-B69D-196779B8799D}" type="pres">
      <dgm:prSet presAssocID="{85771BD6-F3A1-48CF-907D-28A4F9661685}" presName="node" presStyleLbl="node1" presStyleIdx="5" presStyleCnt="10">
        <dgm:presLayoutVars>
          <dgm:bulletEnabled val="1"/>
        </dgm:presLayoutVars>
      </dgm:prSet>
      <dgm:spPr/>
    </dgm:pt>
    <dgm:pt modelId="{DC39189F-236E-4130-8A59-4A3F7AC3486D}" type="pres">
      <dgm:prSet presAssocID="{21C604FD-6282-42CD-B209-42C0CBDC8FE9}" presName="sibTrans" presStyleLbl="sibTrans1D1" presStyleIdx="5" presStyleCnt="9"/>
      <dgm:spPr/>
    </dgm:pt>
    <dgm:pt modelId="{2F0579EF-2F04-4FD2-AE06-18631B63CFEB}" type="pres">
      <dgm:prSet presAssocID="{21C604FD-6282-42CD-B209-42C0CBDC8FE9}" presName="connectorText" presStyleLbl="sibTrans1D1" presStyleIdx="5" presStyleCnt="9"/>
      <dgm:spPr/>
    </dgm:pt>
    <dgm:pt modelId="{217E835D-6596-467E-8EFC-5421FDC5FEDD}" type="pres">
      <dgm:prSet presAssocID="{27547BFE-5AEE-4128-BB03-645968D37534}" presName="node" presStyleLbl="node1" presStyleIdx="6" presStyleCnt="10">
        <dgm:presLayoutVars>
          <dgm:bulletEnabled val="1"/>
        </dgm:presLayoutVars>
      </dgm:prSet>
      <dgm:spPr/>
    </dgm:pt>
    <dgm:pt modelId="{F08B56FC-E701-4EC4-9A0A-258F6FAB0644}" type="pres">
      <dgm:prSet presAssocID="{1CACEAFB-0D05-473A-9C77-C1005DC566E3}" presName="sibTrans" presStyleLbl="sibTrans1D1" presStyleIdx="6" presStyleCnt="9"/>
      <dgm:spPr/>
    </dgm:pt>
    <dgm:pt modelId="{0771A74F-EA83-4B05-B8BF-0C8D7D3080CA}" type="pres">
      <dgm:prSet presAssocID="{1CACEAFB-0D05-473A-9C77-C1005DC566E3}" presName="connectorText" presStyleLbl="sibTrans1D1" presStyleIdx="6" presStyleCnt="9"/>
      <dgm:spPr/>
    </dgm:pt>
    <dgm:pt modelId="{34235504-1F56-4DFD-B559-87FE8A474D66}" type="pres">
      <dgm:prSet presAssocID="{1D8E825D-86BA-4FD1-A84A-5288453FBC30}" presName="node" presStyleLbl="node1" presStyleIdx="7" presStyleCnt="10">
        <dgm:presLayoutVars>
          <dgm:bulletEnabled val="1"/>
        </dgm:presLayoutVars>
      </dgm:prSet>
      <dgm:spPr/>
    </dgm:pt>
    <dgm:pt modelId="{52A74851-8CF5-4834-AB43-535F3C0BC072}" type="pres">
      <dgm:prSet presAssocID="{8D145F4F-0ED3-463F-94D5-73DD2C7AF25C}" presName="sibTrans" presStyleLbl="sibTrans1D1" presStyleIdx="7" presStyleCnt="9"/>
      <dgm:spPr/>
    </dgm:pt>
    <dgm:pt modelId="{764D16ED-6154-44C0-A68C-A2869BEC2B6D}" type="pres">
      <dgm:prSet presAssocID="{8D145F4F-0ED3-463F-94D5-73DD2C7AF25C}" presName="connectorText" presStyleLbl="sibTrans1D1" presStyleIdx="7" presStyleCnt="9"/>
      <dgm:spPr/>
    </dgm:pt>
    <dgm:pt modelId="{B3242169-CC2A-4F62-B560-D235CF287424}" type="pres">
      <dgm:prSet presAssocID="{07BCE691-19EC-4712-A415-19DB4E5C9BB0}" presName="node" presStyleLbl="node1" presStyleIdx="8" presStyleCnt="10">
        <dgm:presLayoutVars>
          <dgm:bulletEnabled val="1"/>
        </dgm:presLayoutVars>
      </dgm:prSet>
      <dgm:spPr/>
    </dgm:pt>
    <dgm:pt modelId="{504E68C6-118F-441A-84F8-E8FCE93FF798}" type="pres">
      <dgm:prSet presAssocID="{0AD92937-5B92-43D4-8E60-E5980A728968}" presName="sibTrans" presStyleLbl="sibTrans1D1" presStyleIdx="8" presStyleCnt="9"/>
      <dgm:spPr/>
    </dgm:pt>
    <dgm:pt modelId="{47F95ACB-22CD-4064-BDF8-44ED0ECCD8F2}" type="pres">
      <dgm:prSet presAssocID="{0AD92937-5B92-43D4-8E60-E5980A728968}" presName="connectorText" presStyleLbl="sibTrans1D1" presStyleIdx="8" presStyleCnt="9"/>
      <dgm:spPr/>
    </dgm:pt>
    <dgm:pt modelId="{CAAFED04-CA8C-4601-A390-D23FE4AF3B92}" type="pres">
      <dgm:prSet presAssocID="{425D1614-B452-4D6F-8896-3E2DBA259B78}" presName="node" presStyleLbl="node1" presStyleIdx="9" presStyleCnt="10">
        <dgm:presLayoutVars>
          <dgm:bulletEnabled val="1"/>
        </dgm:presLayoutVars>
      </dgm:prSet>
      <dgm:spPr/>
    </dgm:pt>
  </dgm:ptLst>
  <dgm:cxnLst>
    <dgm:cxn modelId="{669EB105-F64F-4A15-9242-02498F0298B0}" srcId="{1E124771-DDEB-4AE8-8FD0-693339271CDC}" destId="{2CCF21AB-024E-4F16-9886-FE8A83CC5E5F}" srcOrd="3" destOrd="0" parTransId="{BB5978ED-A769-4E39-AB7B-6983851E0B2B}" sibTransId="{244484DE-FC74-45D6-A456-9B0D15073848}"/>
    <dgm:cxn modelId="{590D5F0C-E632-4978-BAEC-D23E1B19AED5}" type="presOf" srcId="{89E4ECC0-F272-49A9-B87C-77A464712D9D}" destId="{E8A34519-ED30-48E9-99AF-F21FE8214B84}" srcOrd="0" destOrd="0" presId="urn:microsoft.com/office/officeart/2005/8/layout/bProcess3"/>
    <dgm:cxn modelId="{43723C19-9ADD-440C-BD20-BA8D00B7DCA8}" srcId="{1E124771-DDEB-4AE8-8FD0-693339271CDC}" destId="{89E4ECC0-F272-49A9-B87C-77A464712D9D}" srcOrd="1" destOrd="0" parTransId="{7584F02C-E5AC-41CB-8D4F-8522D3A4BD96}" sibTransId="{163C7B9A-E328-4F48-AE11-99D8A1E598B3}"/>
    <dgm:cxn modelId="{26D29219-9F22-425F-A4AE-8C5F67E364CB}" type="presOf" srcId="{1CACEAFB-0D05-473A-9C77-C1005DC566E3}" destId="{F08B56FC-E701-4EC4-9A0A-258F6FAB0644}" srcOrd="0" destOrd="0" presId="urn:microsoft.com/office/officeart/2005/8/layout/bProcess3"/>
    <dgm:cxn modelId="{A490C31D-4B94-4A70-BA95-8DD923ECD084}" type="presOf" srcId="{1E124771-DDEB-4AE8-8FD0-693339271CDC}" destId="{AF1C44F8-77D2-44E7-A4AF-746678C5BFF3}" srcOrd="0" destOrd="0" presId="urn:microsoft.com/office/officeart/2005/8/layout/bProcess3"/>
    <dgm:cxn modelId="{5E0E0927-CF0A-4E4D-A65C-41714AFB727A}" type="presOf" srcId="{6465283E-760F-4A20-8CCB-708AF01C18EE}" destId="{4C658C3D-D213-4A67-90FB-A27BDB762C19}" srcOrd="1" destOrd="0" presId="urn:microsoft.com/office/officeart/2005/8/layout/bProcess3"/>
    <dgm:cxn modelId="{122E8A2A-F6EB-4CC2-8799-0EE5CDF82976}" srcId="{1E124771-DDEB-4AE8-8FD0-693339271CDC}" destId="{27547BFE-5AEE-4128-BB03-645968D37534}" srcOrd="6" destOrd="0" parTransId="{E65E4485-8DDE-49DF-B66A-71F5A8EEA39F}" sibTransId="{1CACEAFB-0D05-473A-9C77-C1005DC566E3}"/>
    <dgm:cxn modelId="{A6BADF33-D7A3-4009-A48E-9422BA8291DF}" type="presOf" srcId="{244484DE-FC74-45D6-A456-9B0D15073848}" destId="{6FFD6345-E3BE-4E97-AE8B-E900986D75CE}" srcOrd="0" destOrd="0" presId="urn:microsoft.com/office/officeart/2005/8/layout/bProcess3"/>
    <dgm:cxn modelId="{3487D837-39A6-45B7-B1CC-E81CA8B90768}" type="presOf" srcId="{244484DE-FC74-45D6-A456-9B0D15073848}" destId="{3F667344-56BA-4A63-AB10-5545B11DAF41}" srcOrd="1" destOrd="0" presId="urn:microsoft.com/office/officeart/2005/8/layout/bProcess3"/>
    <dgm:cxn modelId="{78676A5C-8C4C-438D-A459-3AC6C7130146}" srcId="{1E124771-DDEB-4AE8-8FD0-693339271CDC}" destId="{EB556F1A-B7E1-4E8C-A954-245F406700D3}" srcOrd="4" destOrd="0" parTransId="{F83F0E65-B31B-4694-A317-54E0D36A1A8C}" sibTransId="{EB70F207-707E-4424-B138-4ED6566C28C9}"/>
    <dgm:cxn modelId="{1A01DC5D-FBF6-442D-960B-F2AEBD008F77}" srcId="{1E124771-DDEB-4AE8-8FD0-693339271CDC}" destId="{1D8E825D-86BA-4FD1-A84A-5288453FBC30}" srcOrd="7" destOrd="0" parTransId="{A480485F-68E6-4DB3-A278-B1EF52041046}" sibTransId="{8D145F4F-0ED3-463F-94D5-73DD2C7AF25C}"/>
    <dgm:cxn modelId="{20C02C43-68A5-4466-85BE-3E1B493EBF95}" srcId="{1E124771-DDEB-4AE8-8FD0-693339271CDC}" destId="{425D1614-B452-4D6F-8896-3E2DBA259B78}" srcOrd="9" destOrd="0" parTransId="{592D4DE6-DEBD-4DCB-9AAA-3A1CF156DB8F}" sibTransId="{67CE739D-A42D-4ECC-88E6-D77F9741EC6C}"/>
    <dgm:cxn modelId="{504E6166-6C69-479B-BCFF-86692C843C7C}" type="presOf" srcId="{21C604FD-6282-42CD-B209-42C0CBDC8FE9}" destId="{DC39189F-236E-4130-8A59-4A3F7AC3486D}" srcOrd="0" destOrd="0" presId="urn:microsoft.com/office/officeart/2005/8/layout/bProcess3"/>
    <dgm:cxn modelId="{A292364E-F86B-4F8F-B477-B279FA3C0451}" type="presOf" srcId="{8D145F4F-0ED3-463F-94D5-73DD2C7AF25C}" destId="{52A74851-8CF5-4834-AB43-535F3C0BC072}" srcOrd="0" destOrd="0" presId="urn:microsoft.com/office/officeart/2005/8/layout/bProcess3"/>
    <dgm:cxn modelId="{707F254F-96CA-4409-B712-8749951BE421}" type="presOf" srcId="{27547BFE-5AEE-4128-BB03-645968D37534}" destId="{217E835D-6596-467E-8EFC-5421FDC5FEDD}" srcOrd="0" destOrd="0" presId="urn:microsoft.com/office/officeart/2005/8/layout/bProcess3"/>
    <dgm:cxn modelId="{EB02DC75-9841-473E-94BB-147877117BE9}" type="presOf" srcId="{6465283E-760F-4A20-8CCB-708AF01C18EE}" destId="{3504632A-7EDD-427E-9258-3D51B1B4A2D0}" srcOrd="0" destOrd="0" presId="urn:microsoft.com/office/officeart/2005/8/layout/bProcess3"/>
    <dgm:cxn modelId="{651D5176-9986-46B1-A239-8236BF0D3C17}" type="presOf" srcId="{1D8E825D-86BA-4FD1-A84A-5288453FBC30}" destId="{34235504-1F56-4DFD-B559-87FE8A474D66}" srcOrd="0" destOrd="0" presId="urn:microsoft.com/office/officeart/2005/8/layout/bProcess3"/>
    <dgm:cxn modelId="{16C3C17F-0736-495B-9040-E9090411034C}" type="presOf" srcId="{8625D2D0-E018-429C-8E7D-9E5A19AD7A99}" destId="{C53E13D9-ED2F-41CB-B0B1-2F4A9E048077}" srcOrd="0" destOrd="0" presId="urn:microsoft.com/office/officeart/2005/8/layout/bProcess3"/>
    <dgm:cxn modelId="{2AF3E981-3C3D-4633-842A-C010BA5ABB94}" type="presOf" srcId="{0AD92937-5B92-43D4-8E60-E5980A728968}" destId="{504E68C6-118F-441A-84F8-E8FCE93FF798}" srcOrd="0" destOrd="0" presId="urn:microsoft.com/office/officeart/2005/8/layout/bProcess3"/>
    <dgm:cxn modelId="{5AA29084-6144-46B8-AB1C-B79B300660F8}" type="presOf" srcId="{EB70F207-707E-4424-B138-4ED6566C28C9}" destId="{8E2C43F6-0EFF-4C48-9EF9-7853F7D3B76B}" srcOrd="1" destOrd="0" presId="urn:microsoft.com/office/officeart/2005/8/layout/bProcess3"/>
    <dgm:cxn modelId="{75899B92-0726-459B-9986-CF11DB9EB153}" type="presOf" srcId="{163C7B9A-E328-4F48-AE11-99D8A1E598B3}" destId="{B73141CC-0E87-4340-84F6-1A3313EB784F}" srcOrd="1" destOrd="0" presId="urn:microsoft.com/office/officeart/2005/8/layout/bProcess3"/>
    <dgm:cxn modelId="{EF9B7794-7302-4760-AEDC-A93D41C97F56}" srcId="{1E124771-DDEB-4AE8-8FD0-693339271CDC}" destId="{65B46455-F965-4016-83C2-096D873AF045}" srcOrd="0" destOrd="0" parTransId="{2AD8CAD4-4207-4710-A772-329355B84BBF}" sibTransId="{7A6541BB-709D-4356-881A-743068E394A7}"/>
    <dgm:cxn modelId="{DDEFF097-098C-4DA7-8353-CE2AECE6DA3E}" type="presOf" srcId="{EB556F1A-B7E1-4E8C-A954-245F406700D3}" destId="{6194E28E-70FA-4697-B3AA-156A8A65E86A}" srcOrd="0" destOrd="0" presId="urn:microsoft.com/office/officeart/2005/8/layout/bProcess3"/>
    <dgm:cxn modelId="{A2BBF29E-D1D7-483D-A8B5-DA8C01EA54FB}" type="presOf" srcId="{07BCE691-19EC-4712-A415-19DB4E5C9BB0}" destId="{B3242169-CC2A-4F62-B560-D235CF287424}" srcOrd="0" destOrd="0" presId="urn:microsoft.com/office/officeart/2005/8/layout/bProcess3"/>
    <dgm:cxn modelId="{B7CA4AAC-AB74-476E-8011-93A4FBD0730F}" type="presOf" srcId="{65B46455-F965-4016-83C2-096D873AF045}" destId="{CB6001B4-99F4-49B9-9810-D5D152EE3352}" srcOrd="0" destOrd="0" presId="urn:microsoft.com/office/officeart/2005/8/layout/bProcess3"/>
    <dgm:cxn modelId="{30A20FAF-CDC9-4E3D-8CF3-87DB2E1866D6}" type="presOf" srcId="{7A6541BB-709D-4356-881A-743068E394A7}" destId="{87B27E29-EECB-4BB4-9B02-8A1A61DF2DBF}" srcOrd="1" destOrd="0" presId="urn:microsoft.com/office/officeart/2005/8/layout/bProcess3"/>
    <dgm:cxn modelId="{70C618AF-8018-489B-91C9-A87FE3ED3D25}" type="presOf" srcId="{8D145F4F-0ED3-463F-94D5-73DD2C7AF25C}" destId="{764D16ED-6154-44C0-A68C-A2869BEC2B6D}" srcOrd="1" destOrd="0" presId="urn:microsoft.com/office/officeart/2005/8/layout/bProcess3"/>
    <dgm:cxn modelId="{C55326B1-BE18-4D4B-A25E-D7F5FEA0AAEC}" type="presOf" srcId="{7A6541BB-709D-4356-881A-743068E394A7}" destId="{40DE0E8F-8153-42EA-A3C1-9F962DCB32AD}" srcOrd="0" destOrd="0" presId="urn:microsoft.com/office/officeart/2005/8/layout/bProcess3"/>
    <dgm:cxn modelId="{ED09B5B6-20DE-4833-B973-1EF1ED4A7F59}" type="presOf" srcId="{85771BD6-F3A1-48CF-907D-28A4F9661685}" destId="{E49A1E92-D2B1-4AE9-B69D-196779B8799D}" srcOrd="0" destOrd="0" presId="urn:microsoft.com/office/officeart/2005/8/layout/bProcess3"/>
    <dgm:cxn modelId="{E426DAC2-1C95-41A2-9FA7-5D98C0C32B1B}" srcId="{1E124771-DDEB-4AE8-8FD0-693339271CDC}" destId="{8625D2D0-E018-429C-8E7D-9E5A19AD7A99}" srcOrd="2" destOrd="0" parTransId="{B69C859E-D668-4646-BBCC-B9ABF858BCCB}" sibTransId="{6465283E-760F-4A20-8CCB-708AF01C18EE}"/>
    <dgm:cxn modelId="{6C3383CC-CE3C-4942-8FCE-7CFABB46FF3C}" type="presOf" srcId="{1CACEAFB-0D05-473A-9C77-C1005DC566E3}" destId="{0771A74F-EA83-4B05-B8BF-0C8D7D3080CA}" srcOrd="1" destOrd="0" presId="urn:microsoft.com/office/officeart/2005/8/layout/bProcess3"/>
    <dgm:cxn modelId="{A54CF1D9-4B72-459E-8B44-92968A5672BA}" type="presOf" srcId="{21C604FD-6282-42CD-B209-42C0CBDC8FE9}" destId="{2F0579EF-2F04-4FD2-AE06-18631B63CFEB}" srcOrd="1" destOrd="0" presId="urn:microsoft.com/office/officeart/2005/8/layout/bProcess3"/>
    <dgm:cxn modelId="{90DACBDC-CC94-479D-9ED7-0028E521859F}" type="presOf" srcId="{163C7B9A-E328-4F48-AE11-99D8A1E598B3}" destId="{AC81F2A3-9C19-460B-A669-5FD1A1DF419D}" srcOrd="0" destOrd="0" presId="urn:microsoft.com/office/officeart/2005/8/layout/bProcess3"/>
    <dgm:cxn modelId="{D0B84CE1-89EC-4208-A13C-2365CF320173}" type="presOf" srcId="{2CCF21AB-024E-4F16-9886-FE8A83CC5E5F}" destId="{48C304E2-AF52-4E62-9857-FEDFA23C5011}" srcOrd="0" destOrd="0" presId="urn:microsoft.com/office/officeart/2005/8/layout/bProcess3"/>
    <dgm:cxn modelId="{64DC25EC-A709-49AB-998F-1FE8508CBD73}" srcId="{1E124771-DDEB-4AE8-8FD0-693339271CDC}" destId="{85771BD6-F3A1-48CF-907D-28A4F9661685}" srcOrd="5" destOrd="0" parTransId="{C973A993-4097-4F14-8C57-0172B9F64608}" sibTransId="{21C604FD-6282-42CD-B209-42C0CBDC8FE9}"/>
    <dgm:cxn modelId="{0EC0E2EF-E186-4A0C-8AB1-6171F6DDC4AC}" type="presOf" srcId="{0AD92937-5B92-43D4-8E60-E5980A728968}" destId="{47F95ACB-22CD-4064-BDF8-44ED0ECCD8F2}" srcOrd="1" destOrd="0" presId="urn:microsoft.com/office/officeart/2005/8/layout/bProcess3"/>
    <dgm:cxn modelId="{7F7AD8F4-716C-427F-B159-C90677855C1C}" srcId="{1E124771-DDEB-4AE8-8FD0-693339271CDC}" destId="{07BCE691-19EC-4712-A415-19DB4E5C9BB0}" srcOrd="8" destOrd="0" parTransId="{7E419C4D-E1A0-4195-AD70-5F25140D4CE7}" sibTransId="{0AD92937-5B92-43D4-8E60-E5980A728968}"/>
    <dgm:cxn modelId="{EE1340F9-9EF6-4738-9A8F-7EFAD5D484E5}" type="presOf" srcId="{EB70F207-707E-4424-B138-4ED6566C28C9}" destId="{E9C6765C-5C63-44C7-91B6-24498C5AB128}" srcOrd="0" destOrd="0" presId="urn:microsoft.com/office/officeart/2005/8/layout/bProcess3"/>
    <dgm:cxn modelId="{57BDC4FD-1E87-414E-9C66-558680E20087}" type="presOf" srcId="{425D1614-B452-4D6F-8896-3E2DBA259B78}" destId="{CAAFED04-CA8C-4601-A390-D23FE4AF3B92}" srcOrd="0" destOrd="0" presId="urn:microsoft.com/office/officeart/2005/8/layout/bProcess3"/>
    <dgm:cxn modelId="{D785F480-206D-4F43-9FF9-FE6E928802F0}" type="presParOf" srcId="{AF1C44F8-77D2-44E7-A4AF-746678C5BFF3}" destId="{CB6001B4-99F4-49B9-9810-D5D152EE3352}" srcOrd="0" destOrd="0" presId="urn:microsoft.com/office/officeart/2005/8/layout/bProcess3"/>
    <dgm:cxn modelId="{AD87C5F0-0CB8-4C71-8C38-F9FCCB1F2A14}" type="presParOf" srcId="{AF1C44F8-77D2-44E7-A4AF-746678C5BFF3}" destId="{40DE0E8F-8153-42EA-A3C1-9F962DCB32AD}" srcOrd="1" destOrd="0" presId="urn:microsoft.com/office/officeart/2005/8/layout/bProcess3"/>
    <dgm:cxn modelId="{27B0CC5C-4211-49CF-8128-A1D8529D6A1D}" type="presParOf" srcId="{40DE0E8F-8153-42EA-A3C1-9F962DCB32AD}" destId="{87B27E29-EECB-4BB4-9B02-8A1A61DF2DBF}" srcOrd="0" destOrd="0" presId="urn:microsoft.com/office/officeart/2005/8/layout/bProcess3"/>
    <dgm:cxn modelId="{577366BF-CE55-435B-9311-56F67CBB3C14}" type="presParOf" srcId="{AF1C44F8-77D2-44E7-A4AF-746678C5BFF3}" destId="{E8A34519-ED30-48E9-99AF-F21FE8214B84}" srcOrd="2" destOrd="0" presId="urn:microsoft.com/office/officeart/2005/8/layout/bProcess3"/>
    <dgm:cxn modelId="{33216F23-4408-454C-9F65-91FE67FF2FEE}" type="presParOf" srcId="{AF1C44F8-77D2-44E7-A4AF-746678C5BFF3}" destId="{AC81F2A3-9C19-460B-A669-5FD1A1DF419D}" srcOrd="3" destOrd="0" presId="urn:microsoft.com/office/officeart/2005/8/layout/bProcess3"/>
    <dgm:cxn modelId="{DA0903ED-F82C-4001-8504-94D2A6B12F4C}" type="presParOf" srcId="{AC81F2A3-9C19-460B-A669-5FD1A1DF419D}" destId="{B73141CC-0E87-4340-84F6-1A3313EB784F}" srcOrd="0" destOrd="0" presId="urn:microsoft.com/office/officeart/2005/8/layout/bProcess3"/>
    <dgm:cxn modelId="{E426BDC7-0510-4632-A929-1167C4722A62}" type="presParOf" srcId="{AF1C44F8-77D2-44E7-A4AF-746678C5BFF3}" destId="{C53E13D9-ED2F-41CB-B0B1-2F4A9E048077}" srcOrd="4" destOrd="0" presId="urn:microsoft.com/office/officeart/2005/8/layout/bProcess3"/>
    <dgm:cxn modelId="{31B06C56-3DCC-468E-8C6C-25B272CDFDE2}" type="presParOf" srcId="{AF1C44F8-77D2-44E7-A4AF-746678C5BFF3}" destId="{3504632A-7EDD-427E-9258-3D51B1B4A2D0}" srcOrd="5" destOrd="0" presId="urn:microsoft.com/office/officeart/2005/8/layout/bProcess3"/>
    <dgm:cxn modelId="{5D748E22-FC96-4B89-97F3-DED3BD19534A}" type="presParOf" srcId="{3504632A-7EDD-427E-9258-3D51B1B4A2D0}" destId="{4C658C3D-D213-4A67-90FB-A27BDB762C19}" srcOrd="0" destOrd="0" presId="urn:microsoft.com/office/officeart/2005/8/layout/bProcess3"/>
    <dgm:cxn modelId="{F9EE09F4-08AB-43E1-91DA-1CF4DFDF059F}" type="presParOf" srcId="{AF1C44F8-77D2-44E7-A4AF-746678C5BFF3}" destId="{48C304E2-AF52-4E62-9857-FEDFA23C5011}" srcOrd="6" destOrd="0" presId="urn:microsoft.com/office/officeart/2005/8/layout/bProcess3"/>
    <dgm:cxn modelId="{50C4374C-8F95-4CE7-8E41-15DB6B4318E9}" type="presParOf" srcId="{AF1C44F8-77D2-44E7-A4AF-746678C5BFF3}" destId="{6FFD6345-E3BE-4E97-AE8B-E900986D75CE}" srcOrd="7" destOrd="0" presId="urn:microsoft.com/office/officeart/2005/8/layout/bProcess3"/>
    <dgm:cxn modelId="{6B0228B8-B512-40BA-8E75-99186218EB34}" type="presParOf" srcId="{6FFD6345-E3BE-4E97-AE8B-E900986D75CE}" destId="{3F667344-56BA-4A63-AB10-5545B11DAF41}" srcOrd="0" destOrd="0" presId="urn:microsoft.com/office/officeart/2005/8/layout/bProcess3"/>
    <dgm:cxn modelId="{3DBC6CEC-BE57-4704-A30C-36286A0A1650}" type="presParOf" srcId="{AF1C44F8-77D2-44E7-A4AF-746678C5BFF3}" destId="{6194E28E-70FA-4697-B3AA-156A8A65E86A}" srcOrd="8" destOrd="0" presId="urn:microsoft.com/office/officeart/2005/8/layout/bProcess3"/>
    <dgm:cxn modelId="{54889802-A47A-4F99-9791-60E44AC123FF}" type="presParOf" srcId="{AF1C44F8-77D2-44E7-A4AF-746678C5BFF3}" destId="{E9C6765C-5C63-44C7-91B6-24498C5AB128}" srcOrd="9" destOrd="0" presId="urn:microsoft.com/office/officeart/2005/8/layout/bProcess3"/>
    <dgm:cxn modelId="{8D81E5D3-7EAE-4527-B9A8-531BAD60D7A0}" type="presParOf" srcId="{E9C6765C-5C63-44C7-91B6-24498C5AB128}" destId="{8E2C43F6-0EFF-4C48-9EF9-7853F7D3B76B}" srcOrd="0" destOrd="0" presId="urn:microsoft.com/office/officeart/2005/8/layout/bProcess3"/>
    <dgm:cxn modelId="{6F8D1FB3-7B7F-4E74-9E0F-B1894B092123}" type="presParOf" srcId="{AF1C44F8-77D2-44E7-A4AF-746678C5BFF3}" destId="{E49A1E92-D2B1-4AE9-B69D-196779B8799D}" srcOrd="10" destOrd="0" presId="urn:microsoft.com/office/officeart/2005/8/layout/bProcess3"/>
    <dgm:cxn modelId="{55D1559E-E963-494D-A357-3D2291A1D612}" type="presParOf" srcId="{AF1C44F8-77D2-44E7-A4AF-746678C5BFF3}" destId="{DC39189F-236E-4130-8A59-4A3F7AC3486D}" srcOrd="11" destOrd="0" presId="urn:microsoft.com/office/officeart/2005/8/layout/bProcess3"/>
    <dgm:cxn modelId="{C6C63027-B970-45BB-A0EB-B0361FE3F560}" type="presParOf" srcId="{DC39189F-236E-4130-8A59-4A3F7AC3486D}" destId="{2F0579EF-2F04-4FD2-AE06-18631B63CFEB}" srcOrd="0" destOrd="0" presId="urn:microsoft.com/office/officeart/2005/8/layout/bProcess3"/>
    <dgm:cxn modelId="{02E06176-6D21-4FF1-97FE-BCF56633AC95}" type="presParOf" srcId="{AF1C44F8-77D2-44E7-A4AF-746678C5BFF3}" destId="{217E835D-6596-467E-8EFC-5421FDC5FEDD}" srcOrd="12" destOrd="0" presId="urn:microsoft.com/office/officeart/2005/8/layout/bProcess3"/>
    <dgm:cxn modelId="{BE4BC0A1-28A8-46CD-893D-2BEC7F04DA4B}" type="presParOf" srcId="{AF1C44F8-77D2-44E7-A4AF-746678C5BFF3}" destId="{F08B56FC-E701-4EC4-9A0A-258F6FAB0644}" srcOrd="13" destOrd="0" presId="urn:microsoft.com/office/officeart/2005/8/layout/bProcess3"/>
    <dgm:cxn modelId="{C3497E98-5C57-4B89-8A78-483E01F43819}" type="presParOf" srcId="{F08B56FC-E701-4EC4-9A0A-258F6FAB0644}" destId="{0771A74F-EA83-4B05-B8BF-0C8D7D3080CA}" srcOrd="0" destOrd="0" presId="urn:microsoft.com/office/officeart/2005/8/layout/bProcess3"/>
    <dgm:cxn modelId="{DAC3CFFA-945E-4A63-8524-49F27B76A384}" type="presParOf" srcId="{AF1C44F8-77D2-44E7-A4AF-746678C5BFF3}" destId="{34235504-1F56-4DFD-B559-87FE8A474D66}" srcOrd="14" destOrd="0" presId="urn:microsoft.com/office/officeart/2005/8/layout/bProcess3"/>
    <dgm:cxn modelId="{4B8CC250-3F75-45C9-A18F-11CD77CB3662}" type="presParOf" srcId="{AF1C44F8-77D2-44E7-A4AF-746678C5BFF3}" destId="{52A74851-8CF5-4834-AB43-535F3C0BC072}" srcOrd="15" destOrd="0" presId="urn:microsoft.com/office/officeart/2005/8/layout/bProcess3"/>
    <dgm:cxn modelId="{CEA052C1-D66A-4578-9F0E-E6BDB2EFDE7F}" type="presParOf" srcId="{52A74851-8CF5-4834-AB43-535F3C0BC072}" destId="{764D16ED-6154-44C0-A68C-A2869BEC2B6D}" srcOrd="0" destOrd="0" presId="urn:microsoft.com/office/officeart/2005/8/layout/bProcess3"/>
    <dgm:cxn modelId="{E04B2AF0-3000-45FF-A65A-DB328A8D5B27}" type="presParOf" srcId="{AF1C44F8-77D2-44E7-A4AF-746678C5BFF3}" destId="{B3242169-CC2A-4F62-B560-D235CF287424}" srcOrd="16" destOrd="0" presId="urn:microsoft.com/office/officeart/2005/8/layout/bProcess3"/>
    <dgm:cxn modelId="{200CDA4B-DCE2-4526-AECA-C645C03A978B}" type="presParOf" srcId="{AF1C44F8-77D2-44E7-A4AF-746678C5BFF3}" destId="{504E68C6-118F-441A-84F8-E8FCE93FF798}" srcOrd="17" destOrd="0" presId="urn:microsoft.com/office/officeart/2005/8/layout/bProcess3"/>
    <dgm:cxn modelId="{09B4EB24-CED0-4B4F-B9CF-4137BE142767}" type="presParOf" srcId="{504E68C6-118F-441A-84F8-E8FCE93FF798}" destId="{47F95ACB-22CD-4064-BDF8-44ED0ECCD8F2}" srcOrd="0" destOrd="0" presId="urn:microsoft.com/office/officeart/2005/8/layout/bProcess3"/>
    <dgm:cxn modelId="{820F599A-15DC-4E4D-A44A-B0FDB646C974}" type="presParOf" srcId="{AF1C44F8-77D2-44E7-A4AF-746678C5BFF3}" destId="{CAAFED04-CA8C-4601-A390-D23FE4AF3B92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19946-6247-4CB2-BC6C-3AAD5903DDAA}">
      <dsp:nvSpPr>
        <dsp:cNvPr id="0" name=""/>
        <dsp:cNvSpPr/>
      </dsp:nvSpPr>
      <dsp:spPr>
        <a:xfrm>
          <a:off x="0" y="0"/>
          <a:ext cx="7272808" cy="4267208"/>
        </a:xfrm>
        <a:prstGeom prst="roundRect">
          <a:avLst>
            <a:gd name="adj" fmla="val 85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331182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Construção do Perfil dos Gestores  </a:t>
          </a:r>
        </a:p>
      </dsp:txBody>
      <dsp:txXfrm>
        <a:off x="106235" y="106235"/>
        <a:ext cx="7060338" cy="4054738"/>
      </dsp:txXfrm>
    </dsp:sp>
    <dsp:sp modelId="{17CFEF9A-5BFE-48EC-A7FF-0D4D46410584}">
      <dsp:nvSpPr>
        <dsp:cNvPr id="0" name=""/>
        <dsp:cNvSpPr/>
      </dsp:nvSpPr>
      <dsp:spPr>
        <a:xfrm>
          <a:off x="90624" y="824683"/>
          <a:ext cx="1244271" cy="708299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/>
            <a:t>Dados Pessoais</a:t>
          </a:r>
        </a:p>
      </dsp:txBody>
      <dsp:txXfrm>
        <a:off x="112407" y="846466"/>
        <a:ext cx="1200705" cy="664733"/>
      </dsp:txXfrm>
    </dsp:sp>
    <dsp:sp modelId="{1350CC1F-BB0A-412E-BC73-0FDB48866D10}">
      <dsp:nvSpPr>
        <dsp:cNvPr id="0" name=""/>
        <dsp:cNvSpPr/>
      </dsp:nvSpPr>
      <dsp:spPr>
        <a:xfrm>
          <a:off x="104408" y="1614387"/>
          <a:ext cx="1184151" cy="708299"/>
        </a:xfrm>
        <a:prstGeom prst="roundRect">
          <a:avLst>
            <a:gd name="adj" fmla="val 105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/>
            <a:t>Informações Municípios/Região</a:t>
          </a:r>
        </a:p>
      </dsp:txBody>
      <dsp:txXfrm>
        <a:off x="126191" y="1636170"/>
        <a:ext cx="1140585" cy="664733"/>
      </dsp:txXfrm>
    </dsp:sp>
    <dsp:sp modelId="{549324AC-9F40-4166-ACEE-3E13ECC95AE1}">
      <dsp:nvSpPr>
        <dsp:cNvPr id="0" name=""/>
        <dsp:cNvSpPr/>
      </dsp:nvSpPr>
      <dsp:spPr>
        <a:xfrm>
          <a:off x="79862" y="2448752"/>
          <a:ext cx="1244261" cy="1461435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Tempo e Experiência na Gestão (8-17)</a:t>
          </a:r>
        </a:p>
      </dsp:txBody>
      <dsp:txXfrm>
        <a:off x="118127" y="2487017"/>
        <a:ext cx="1167731" cy="1384905"/>
      </dsp:txXfrm>
    </dsp:sp>
    <dsp:sp modelId="{1504F825-D82B-4983-903D-A6ED8D689171}">
      <dsp:nvSpPr>
        <dsp:cNvPr id="0" name=""/>
        <dsp:cNvSpPr/>
      </dsp:nvSpPr>
      <dsp:spPr>
        <a:xfrm>
          <a:off x="1454561" y="1066802"/>
          <a:ext cx="5636426" cy="2987045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896774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Percepção sobre Processo e Práticas no Ciclo de Gestão </a:t>
          </a:r>
        </a:p>
      </dsp:txBody>
      <dsp:txXfrm>
        <a:off x="1546423" y="1158664"/>
        <a:ext cx="5452702" cy="2803321"/>
      </dsp:txXfrm>
    </dsp:sp>
    <dsp:sp modelId="{C7DA1830-E2EE-4C42-9033-F431F82355B9}">
      <dsp:nvSpPr>
        <dsp:cNvPr id="0" name=""/>
        <dsp:cNvSpPr/>
      </dsp:nvSpPr>
      <dsp:spPr>
        <a:xfrm>
          <a:off x="1595472" y="2112267"/>
          <a:ext cx="1127285" cy="2717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AB</a:t>
          </a:r>
        </a:p>
      </dsp:txBody>
      <dsp:txXfrm>
        <a:off x="1603828" y="2120623"/>
        <a:ext cx="1110573" cy="255009"/>
      </dsp:txXfrm>
    </dsp:sp>
    <dsp:sp modelId="{BD9C2299-93E7-4718-ABEF-E25114CE0B13}">
      <dsp:nvSpPr>
        <dsp:cNvPr id="0" name=""/>
        <dsp:cNvSpPr/>
      </dsp:nvSpPr>
      <dsp:spPr>
        <a:xfrm>
          <a:off x="1595472" y="2401248"/>
          <a:ext cx="1127285" cy="2717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Redes</a:t>
          </a:r>
        </a:p>
      </dsp:txBody>
      <dsp:txXfrm>
        <a:off x="1603828" y="2409604"/>
        <a:ext cx="1110573" cy="255009"/>
      </dsp:txXfrm>
    </dsp:sp>
    <dsp:sp modelId="{F26E120C-2CBD-4DD3-AF10-63F9988E82A0}">
      <dsp:nvSpPr>
        <dsp:cNvPr id="0" name=""/>
        <dsp:cNvSpPr/>
      </dsp:nvSpPr>
      <dsp:spPr>
        <a:xfrm>
          <a:off x="1595472" y="2690229"/>
          <a:ext cx="1127285" cy="2717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950633"/>
              <a:satOff val="-2433"/>
              <a:lumOff val="5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" kern="1200" dirty="0"/>
            <a:t>Gestão do Trabalho e Ed da Saúde </a:t>
          </a:r>
        </a:p>
      </dsp:txBody>
      <dsp:txXfrm>
        <a:off x="1603828" y="2698585"/>
        <a:ext cx="1110573" cy="255009"/>
      </dsp:txXfrm>
    </dsp:sp>
    <dsp:sp modelId="{8F82343A-2AE4-496B-8309-EC4DEA06D19F}">
      <dsp:nvSpPr>
        <dsp:cNvPr id="0" name=""/>
        <dsp:cNvSpPr/>
      </dsp:nvSpPr>
      <dsp:spPr>
        <a:xfrm>
          <a:off x="1595472" y="2979210"/>
          <a:ext cx="1127285" cy="2717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 dirty="0"/>
            <a:t>PLN/GES</a:t>
          </a:r>
        </a:p>
      </dsp:txBody>
      <dsp:txXfrm>
        <a:off x="1603828" y="2987566"/>
        <a:ext cx="1110573" cy="255009"/>
      </dsp:txXfrm>
    </dsp:sp>
    <dsp:sp modelId="{FCBBF173-7189-43F4-8FA2-D165EC9445CB}">
      <dsp:nvSpPr>
        <dsp:cNvPr id="0" name=""/>
        <dsp:cNvSpPr/>
      </dsp:nvSpPr>
      <dsp:spPr>
        <a:xfrm>
          <a:off x="1595472" y="3268190"/>
          <a:ext cx="1127285" cy="2717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730886"/>
              <a:satOff val="-3406"/>
              <a:lumOff val="8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REG</a:t>
          </a:r>
        </a:p>
      </dsp:txBody>
      <dsp:txXfrm>
        <a:off x="1603828" y="3276546"/>
        <a:ext cx="1110573" cy="255009"/>
      </dsp:txXfrm>
    </dsp:sp>
    <dsp:sp modelId="{3C2AFC08-CABB-4D51-AC8D-DF899FEA645D}">
      <dsp:nvSpPr>
        <dsp:cNvPr id="0" name=""/>
        <dsp:cNvSpPr/>
      </dsp:nvSpPr>
      <dsp:spPr>
        <a:xfrm>
          <a:off x="1595472" y="3557171"/>
          <a:ext cx="1127285" cy="2717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CS</a:t>
          </a:r>
        </a:p>
      </dsp:txBody>
      <dsp:txXfrm>
        <a:off x="1603828" y="3565527"/>
        <a:ext cx="1110573" cy="255009"/>
      </dsp:txXfrm>
    </dsp:sp>
    <dsp:sp modelId="{572C5273-53FC-4575-BC54-1A5939FC765C}">
      <dsp:nvSpPr>
        <dsp:cNvPr id="0" name=""/>
        <dsp:cNvSpPr/>
      </dsp:nvSpPr>
      <dsp:spPr>
        <a:xfrm>
          <a:off x="2872759" y="2133604"/>
          <a:ext cx="4036408" cy="1706883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96344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Posição sobre as praticas na relação Interfederativa </a:t>
          </a:r>
        </a:p>
      </dsp:txBody>
      <dsp:txXfrm>
        <a:off x="2925252" y="2186097"/>
        <a:ext cx="3931422" cy="1601897"/>
      </dsp:txXfrm>
    </dsp:sp>
    <dsp:sp modelId="{28DD2A1B-5D57-4DCE-8225-91471D177899}">
      <dsp:nvSpPr>
        <dsp:cNvPr id="0" name=""/>
        <dsp:cNvSpPr/>
      </dsp:nvSpPr>
      <dsp:spPr>
        <a:xfrm>
          <a:off x="2973669" y="2901701"/>
          <a:ext cx="938051" cy="7680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CIB/CIR</a:t>
          </a:r>
        </a:p>
      </dsp:txBody>
      <dsp:txXfrm>
        <a:off x="2997291" y="2925323"/>
        <a:ext cx="890807" cy="720853"/>
      </dsp:txXfrm>
    </dsp:sp>
    <dsp:sp modelId="{8D964962-C81F-4D59-8F57-2F0F5C1AB1AF}">
      <dsp:nvSpPr>
        <dsp:cNvPr id="0" name=""/>
        <dsp:cNvSpPr/>
      </dsp:nvSpPr>
      <dsp:spPr>
        <a:xfrm>
          <a:off x="3938407" y="2901701"/>
          <a:ext cx="938051" cy="7680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CIT</a:t>
          </a:r>
        </a:p>
      </dsp:txBody>
      <dsp:txXfrm>
        <a:off x="3962029" y="2925323"/>
        <a:ext cx="890807" cy="720853"/>
      </dsp:txXfrm>
    </dsp:sp>
    <dsp:sp modelId="{328946A6-ADF6-4675-AF5F-F65CD1124E1A}">
      <dsp:nvSpPr>
        <dsp:cNvPr id="0" name=""/>
        <dsp:cNvSpPr/>
      </dsp:nvSpPr>
      <dsp:spPr>
        <a:xfrm>
          <a:off x="4903145" y="2901701"/>
          <a:ext cx="938051" cy="7680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291393"/>
              <a:satOff val="-5352"/>
              <a:lumOff val="12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SES/COSEMS</a:t>
          </a:r>
        </a:p>
      </dsp:txBody>
      <dsp:txXfrm>
        <a:off x="4926767" y="2925323"/>
        <a:ext cx="890807" cy="720853"/>
      </dsp:txXfrm>
    </dsp:sp>
    <dsp:sp modelId="{81F3AA10-18B6-4C33-AE94-BB1AFCE1B2A9}">
      <dsp:nvSpPr>
        <dsp:cNvPr id="0" name=""/>
        <dsp:cNvSpPr/>
      </dsp:nvSpPr>
      <dsp:spPr>
        <a:xfrm>
          <a:off x="5867883" y="2901701"/>
          <a:ext cx="938051" cy="76809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MS</a:t>
          </a:r>
        </a:p>
      </dsp:txBody>
      <dsp:txXfrm>
        <a:off x="5891505" y="2925323"/>
        <a:ext cx="890807" cy="7208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F120C-221F-4125-A850-B27D0F7C32F9}">
      <dsp:nvSpPr>
        <dsp:cNvPr id="0" name=""/>
        <dsp:cNvSpPr/>
      </dsp:nvSpPr>
      <dsp:spPr>
        <a:xfrm>
          <a:off x="2668743" y="662"/>
          <a:ext cx="1647288" cy="10707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Capacidade </a:t>
          </a:r>
        </a:p>
      </dsp:txBody>
      <dsp:txXfrm>
        <a:off x="2721012" y="52931"/>
        <a:ext cx="1542750" cy="966199"/>
      </dsp:txXfrm>
    </dsp:sp>
    <dsp:sp modelId="{B67242AA-C514-4FEA-BCC8-A1A117CFB360}">
      <dsp:nvSpPr>
        <dsp:cNvPr id="0" name=""/>
        <dsp:cNvSpPr/>
      </dsp:nvSpPr>
      <dsp:spPr>
        <a:xfrm>
          <a:off x="1724162" y="536030"/>
          <a:ext cx="3536450" cy="3536450"/>
        </a:xfrm>
        <a:custGeom>
          <a:avLst/>
          <a:gdLst/>
          <a:ahLst/>
          <a:cxnLst/>
          <a:rect l="0" t="0" r="0" b="0"/>
          <a:pathLst>
            <a:path>
              <a:moveTo>
                <a:pt x="2603723" y="209840"/>
              </a:moveTo>
              <a:arcTo wR="1768225" hR="1768225" stAng="17891829" swAng="262462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6AE08-0B0B-4F6D-81CA-C065260879C0}">
      <dsp:nvSpPr>
        <dsp:cNvPr id="0" name=""/>
        <dsp:cNvSpPr/>
      </dsp:nvSpPr>
      <dsp:spPr>
        <a:xfrm>
          <a:off x="4436968" y="1768887"/>
          <a:ext cx="1647288" cy="107073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Formação </a:t>
          </a:r>
        </a:p>
      </dsp:txBody>
      <dsp:txXfrm>
        <a:off x="4489237" y="1821156"/>
        <a:ext cx="1542750" cy="966199"/>
      </dsp:txXfrm>
    </dsp:sp>
    <dsp:sp modelId="{F1BD6AF0-557A-49B5-A17A-A6758B9A5D0F}">
      <dsp:nvSpPr>
        <dsp:cNvPr id="0" name=""/>
        <dsp:cNvSpPr/>
      </dsp:nvSpPr>
      <dsp:spPr>
        <a:xfrm>
          <a:off x="1724162" y="536030"/>
          <a:ext cx="3536450" cy="3536450"/>
        </a:xfrm>
        <a:custGeom>
          <a:avLst/>
          <a:gdLst/>
          <a:ahLst/>
          <a:cxnLst/>
          <a:rect l="0" t="0" r="0" b="0"/>
          <a:pathLst>
            <a:path>
              <a:moveTo>
                <a:pt x="3449342" y="2316371"/>
              </a:moveTo>
              <a:arcTo wR="1768225" hR="1768225" stAng="1083547" swAng="2624625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0747D-13CC-432F-A032-35F526923073}">
      <dsp:nvSpPr>
        <dsp:cNvPr id="0" name=""/>
        <dsp:cNvSpPr/>
      </dsp:nvSpPr>
      <dsp:spPr>
        <a:xfrm>
          <a:off x="2668743" y="3537112"/>
          <a:ext cx="1647288" cy="107073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Qualificação </a:t>
          </a:r>
        </a:p>
      </dsp:txBody>
      <dsp:txXfrm>
        <a:off x="2721012" y="3589381"/>
        <a:ext cx="1542750" cy="966199"/>
      </dsp:txXfrm>
    </dsp:sp>
    <dsp:sp modelId="{A206C691-3A34-4828-B5D7-E00CA1FE1643}">
      <dsp:nvSpPr>
        <dsp:cNvPr id="0" name=""/>
        <dsp:cNvSpPr/>
      </dsp:nvSpPr>
      <dsp:spPr>
        <a:xfrm>
          <a:off x="1724162" y="536030"/>
          <a:ext cx="3536450" cy="3536450"/>
        </a:xfrm>
        <a:custGeom>
          <a:avLst/>
          <a:gdLst/>
          <a:ahLst/>
          <a:cxnLst/>
          <a:rect l="0" t="0" r="0" b="0"/>
          <a:pathLst>
            <a:path>
              <a:moveTo>
                <a:pt x="932726" y="3326609"/>
              </a:moveTo>
              <a:arcTo wR="1768225" hR="1768225" stAng="7091829" swAng="2624625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5CD64-15D5-463E-BF68-5841EA1CCB1A}">
      <dsp:nvSpPr>
        <dsp:cNvPr id="0" name=""/>
        <dsp:cNvSpPr/>
      </dsp:nvSpPr>
      <dsp:spPr>
        <a:xfrm>
          <a:off x="900518" y="1768887"/>
          <a:ext cx="1647288" cy="107073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Conhecimento </a:t>
          </a:r>
        </a:p>
      </dsp:txBody>
      <dsp:txXfrm>
        <a:off x="952787" y="1821156"/>
        <a:ext cx="1542750" cy="966199"/>
      </dsp:txXfrm>
    </dsp:sp>
    <dsp:sp modelId="{03C9F39F-080C-4A2C-B535-02544E4C5B3C}">
      <dsp:nvSpPr>
        <dsp:cNvPr id="0" name=""/>
        <dsp:cNvSpPr/>
      </dsp:nvSpPr>
      <dsp:spPr>
        <a:xfrm>
          <a:off x="1724162" y="536030"/>
          <a:ext cx="3536450" cy="3536450"/>
        </a:xfrm>
        <a:custGeom>
          <a:avLst/>
          <a:gdLst/>
          <a:ahLst/>
          <a:cxnLst/>
          <a:rect l="0" t="0" r="0" b="0"/>
          <a:pathLst>
            <a:path>
              <a:moveTo>
                <a:pt x="87107" y="1220078"/>
              </a:moveTo>
              <a:arcTo wR="1768225" hR="1768225" stAng="11883547" swAng="2624625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F044D-64F6-40E9-9EDF-6599E15E3E7B}">
      <dsp:nvSpPr>
        <dsp:cNvPr id="0" name=""/>
        <dsp:cNvSpPr/>
      </dsp:nvSpPr>
      <dsp:spPr>
        <a:xfrm>
          <a:off x="1794222" y="291499"/>
          <a:ext cx="1452114" cy="9438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Determinação </a:t>
          </a:r>
        </a:p>
      </dsp:txBody>
      <dsp:txXfrm>
        <a:off x="1840298" y="337575"/>
        <a:ext cx="1359962" cy="851722"/>
      </dsp:txXfrm>
    </dsp:sp>
    <dsp:sp modelId="{536479CA-6806-46A6-8B46-1EB5F352A601}">
      <dsp:nvSpPr>
        <dsp:cNvPr id="0" name=""/>
        <dsp:cNvSpPr/>
      </dsp:nvSpPr>
      <dsp:spPr>
        <a:xfrm>
          <a:off x="635231" y="763436"/>
          <a:ext cx="3770096" cy="3770096"/>
        </a:xfrm>
        <a:custGeom>
          <a:avLst/>
          <a:gdLst/>
          <a:ahLst/>
          <a:cxnLst/>
          <a:rect l="0" t="0" r="0" b="0"/>
          <a:pathLst>
            <a:path>
              <a:moveTo>
                <a:pt x="2805465" y="239983"/>
              </a:moveTo>
              <a:arcTo wR="1885048" hR="1885048" stAng="17953627" swAng="121123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A5704-7139-40E4-9453-8B464CCE1506}">
      <dsp:nvSpPr>
        <dsp:cNvPr id="0" name=""/>
        <dsp:cNvSpPr/>
      </dsp:nvSpPr>
      <dsp:spPr>
        <a:xfrm>
          <a:off x="3587010" y="1594035"/>
          <a:ext cx="1452114" cy="9438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Persistência </a:t>
          </a:r>
        </a:p>
      </dsp:txBody>
      <dsp:txXfrm>
        <a:off x="3633086" y="1640111"/>
        <a:ext cx="1359962" cy="851722"/>
      </dsp:txXfrm>
    </dsp:sp>
    <dsp:sp modelId="{E4BD0E70-7A8F-4562-860E-D3789AD048ED}">
      <dsp:nvSpPr>
        <dsp:cNvPr id="0" name=""/>
        <dsp:cNvSpPr/>
      </dsp:nvSpPr>
      <dsp:spPr>
        <a:xfrm>
          <a:off x="632319" y="617417"/>
          <a:ext cx="3770096" cy="3770096"/>
        </a:xfrm>
        <a:custGeom>
          <a:avLst/>
          <a:gdLst/>
          <a:ahLst/>
          <a:cxnLst/>
          <a:rect l="0" t="0" r="0" b="0"/>
          <a:pathLst>
            <a:path>
              <a:moveTo>
                <a:pt x="3749856" y="2160539"/>
              </a:moveTo>
              <a:arcTo wR="1885048" hR="1885048" stAng="504218" swAng="135799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DBE7D-0BAA-46BC-88CB-675EEE923675}">
      <dsp:nvSpPr>
        <dsp:cNvPr id="0" name=""/>
        <dsp:cNvSpPr/>
      </dsp:nvSpPr>
      <dsp:spPr>
        <a:xfrm>
          <a:off x="2787635" y="3672405"/>
          <a:ext cx="1452114" cy="9438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Disponibilidade </a:t>
          </a:r>
        </a:p>
      </dsp:txBody>
      <dsp:txXfrm>
        <a:off x="2833711" y="3718481"/>
        <a:ext cx="1359962" cy="851722"/>
      </dsp:txXfrm>
    </dsp:sp>
    <dsp:sp modelId="{34143718-6A85-4B22-A44F-2A3B0BD11947}">
      <dsp:nvSpPr>
        <dsp:cNvPr id="0" name=""/>
        <dsp:cNvSpPr/>
      </dsp:nvSpPr>
      <dsp:spPr>
        <a:xfrm>
          <a:off x="378139" y="728475"/>
          <a:ext cx="3770096" cy="3770096"/>
        </a:xfrm>
        <a:custGeom>
          <a:avLst/>
          <a:gdLst/>
          <a:ahLst/>
          <a:cxnLst/>
          <a:rect l="0" t="0" r="0" b="0"/>
          <a:pathLst>
            <a:path>
              <a:moveTo>
                <a:pt x="2282875" y="3727638"/>
              </a:moveTo>
              <a:arcTo wR="1885048" hR="1885048" stAng="4668988" swAng="72066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5E9D-C8E9-4AFC-B804-A3C020B95FA6}">
      <dsp:nvSpPr>
        <dsp:cNvPr id="0" name=""/>
        <dsp:cNvSpPr/>
      </dsp:nvSpPr>
      <dsp:spPr>
        <a:xfrm>
          <a:off x="686219" y="3701583"/>
          <a:ext cx="1452114" cy="9438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Responsabilidade </a:t>
          </a:r>
        </a:p>
      </dsp:txBody>
      <dsp:txXfrm>
        <a:off x="732295" y="3747659"/>
        <a:ext cx="1359962" cy="851722"/>
      </dsp:txXfrm>
    </dsp:sp>
    <dsp:sp modelId="{58DC3766-F8D9-438B-BE70-94744594A3BD}">
      <dsp:nvSpPr>
        <dsp:cNvPr id="0" name=""/>
        <dsp:cNvSpPr/>
      </dsp:nvSpPr>
      <dsp:spPr>
        <a:xfrm>
          <a:off x="635231" y="763436"/>
          <a:ext cx="3770096" cy="3770096"/>
        </a:xfrm>
        <a:custGeom>
          <a:avLst/>
          <a:gdLst/>
          <a:ahLst/>
          <a:cxnLst/>
          <a:rect l="0" t="0" r="0" b="0"/>
          <a:pathLst>
            <a:path>
              <a:moveTo>
                <a:pt x="199955" y="2729955"/>
              </a:moveTo>
              <a:arcTo wR="1885048" hR="1885048" stAng="9202247" swAng="135949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EB3E0-E97D-42C9-BF56-1255FC53346F}">
      <dsp:nvSpPr>
        <dsp:cNvPr id="0" name=""/>
        <dsp:cNvSpPr/>
      </dsp:nvSpPr>
      <dsp:spPr>
        <a:xfrm>
          <a:off x="1435" y="1594035"/>
          <a:ext cx="1452114" cy="9438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Liderança </a:t>
          </a:r>
        </a:p>
      </dsp:txBody>
      <dsp:txXfrm>
        <a:off x="47511" y="1640111"/>
        <a:ext cx="1359962" cy="851722"/>
      </dsp:txXfrm>
    </dsp:sp>
    <dsp:sp modelId="{A9B1ABA0-6EDF-4BFC-AA12-EF26254D3BA8}">
      <dsp:nvSpPr>
        <dsp:cNvPr id="0" name=""/>
        <dsp:cNvSpPr/>
      </dsp:nvSpPr>
      <dsp:spPr>
        <a:xfrm>
          <a:off x="635231" y="763436"/>
          <a:ext cx="3770096" cy="3770096"/>
        </a:xfrm>
        <a:custGeom>
          <a:avLst/>
          <a:gdLst/>
          <a:ahLst/>
          <a:cxnLst/>
          <a:rect l="0" t="0" r="0" b="0"/>
          <a:pathLst>
            <a:path>
              <a:moveTo>
                <a:pt x="453477" y="658666"/>
              </a:moveTo>
              <a:arcTo wR="1885048" hR="1885048" stAng="13235139" swAng="121123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F120C-221F-4125-A850-B27D0F7C32F9}">
      <dsp:nvSpPr>
        <dsp:cNvPr id="0" name=""/>
        <dsp:cNvSpPr/>
      </dsp:nvSpPr>
      <dsp:spPr>
        <a:xfrm>
          <a:off x="2668743" y="662"/>
          <a:ext cx="1647288" cy="1070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Capacidade </a:t>
          </a:r>
        </a:p>
      </dsp:txBody>
      <dsp:txXfrm>
        <a:off x="2721012" y="52931"/>
        <a:ext cx="1542750" cy="966199"/>
      </dsp:txXfrm>
    </dsp:sp>
    <dsp:sp modelId="{B67242AA-C514-4FEA-BCC8-A1A117CFB360}">
      <dsp:nvSpPr>
        <dsp:cNvPr id="0" name=""/>
        <dsp:cNvSpPr/>
      </dsp:nvSpPr>
      <dsp:spPr>
        <a:xfrm>
          <a:off x="1724162" y="536030"/>
          <a:ext cx="3536450" cy="3536450"/>
        </a:xfrm>
        <a:custGeom>
          <a:avLst/>
          <a:gdLst/>
          <a:ahLst/>
          <a:cxnLst/>
          <a:rect l="0" t="0" r="0" b="0"/>
          <a:pathLst>
            <a:path>
              <a:moveTo>
                <a:pt x="2603723" y="209840"/>
              </a:moveTo>
              <a:arcTo wR="1768225" hR="1768225" stAng="17891829" swAng="262462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6AE08-0B0B-4F6D-81CA-C065260879C0}">
      <dsp:nvSpPr>
        <dsp:cNvPr id="0" name=""/>
        <dsp:cNvSpPr/>
      </dsp:nvSpPr>
      <dsp:spPr>
        <a:xfrm>
          <a:off x="4436968" y="1768887"/>
          <a:ext cx="1647288" cy="1070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Formação </a:t>
          </a:r>
        </a:p>
      </dsp:txBody>
      <dsp:txXfrm>
        <a:off x="4489237" y="1821156"/>
        <a:ext cx="1542750" cy="966199"/>
      </dsp:txXfrm>
    </dsp:sp>
    <dsp:sp modelId="{F1BD6AF0-557A-49B5-A17A-A6758B9A5D0F}">
      <dsp:nvSpPr>
        <dsp:cNvPr id="0" name=""/>
        <dsp:cNvSpPr/>
      </dsp:nvSpPr>
      <dsp:spPr>
        <a:xfrm>
          <a:off x="1724162" y="536030"/>
          <a:ext cx="3536450" cy="3536450"/>
        </a:xfrm>
        <a:custGeom>
          <a:avLst/>
          <a:gdLst/>
          <a:ahLst/>
          <a:cxnLst/>
          <a:rect l="0" t="0" r="0" b="0"/>
          <a:pathLst>
            <a:path>
              <a:moveTo>
                <a:pt x="3449342" y="2316371"/>
              </a:moveTo>
              <a:arcTo wR="1768225" hR="1768225" stAng="1083547" swAng="262462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0747D-13CC-432F-A032-35F526923073}">
      <dsp:nvSpPr>
        <dsp:cNvPr id="0" name=""/>
        <dsp:cNvSpPr/>
      </dsp:nvSpPr>
      <dsp:spPr>
        <a:xfrm>
          <a:off x="2668743" y="3537112"/>
          <a:ext cx="1647288" cy="1070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Qualificação </a:t>
          </a:r>
        </a:p>
      </dsp:txBody>
      <dsp:txXfrm>
        <a:off x="2721012" y="3589381"/>
        <a:ext cx="1542750" cy="966199"/>
      </dsp:txXfrm>
    </dsp:sp>
    <dsp:sp modelId="{A206C691-3A34-4828-B5D7-E00CA1FE1643}">
      <dsp:nvSpPr>
        <dsp:cNvPr id="0" name=""/>
        <dsp:cNvSpPr/>
      </dsp:nvSpPr>
      <dsp:spPr>
        <a:xfrm>
          <a:off x="1724162" y="536030"/>
          <a:ext cx="3536450" cy="3536450"/>
        </a:xfrm>
        <a:custGeom>
          <a:avLst/>
          <a:gdLst/>
          <a:ahLst/>
          <a:cxnLst/>
          <a:rect l="0" t="0" r="0" b="0"/>
          <a:pathLst>
            <a:path>
              <a:moveTo>
                <a:pt x="932726" y="3326609"/>
              </a:moveTo>
              <a:arcTo wR="1768225" hR="1768225" stAng="7091829" swAng="262462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5CD64-15D5-463E-BF68-5841EA1CCB1A}">
      <dsp:nvSpPr>
        <dsp:cNvPr id="0" name=""/>
        <dsp:cNvSpPr/>
      </dsp:nvSpPr>
      <dsp:spPr>
        <a:xfrm>
          <a:off x="900518" y="1768887"/>
          <a:ext cx="1647288" cy="1070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Conhecimento </a:t>
          </a:r>
        </a:p>
      </dsp:txBody>
      <dsp:txXfrm>
        <a:off x="952787" y="1821156"/>
        <a:ext cx="1542750" cy="966199"/>
      </dsp:txXfrm>
    </dsp:sp>
    <dsp:sp modelId="{03C9F39F-080C-4A2C-B535-02544E4C5B3C}">
      <dsp:nvSpPr>
        <dsp:cNvPr id="0" name=""/>
        <dsp:cNvSpPr/>
      </dsp:nvSpPr>
      <dsp:spPr>
        <a:xfrm>
          <a:off x="1724162" y="536030"/>
          <a:ext cx="3536450" cy="3536450"/>
        </a:xfrm>
        <a:custGeom>
          <a:avLst/>
          <a:gdLst/>
          <a:ahLst/>
          <a:cxnLst/>
          <a:rect l="0" t="0" r="0" b="0"/>
          <a:pathLst>
            <a:path>
              <a:moveTo>
                <a:pt x="87107" y="1220078"/>
              </a:moveTo>
              <a:arcTo wR="1768225" hR="1768225" stAng="11883547" swAng="262462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F044D-64F6-40E9-9EDF-6599E15E3E7B}">
      <dsp:nvSpPr>
        <dsp:cNvPr id="0" name=""/>
        <dsp:cNvSpPr/>
      </dsp:nvSpPr>
      <dsp:spPr>
        <a:xfrm>
          <a:off x="1794222" y="291499"/>
          <a:ext cx="1452114" cy="943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Determinação </a:t>
          </a:r>
        </a:p>
      </dsp:txBody>
      <dsp:txXfrm>
        <a:off x="1840298" y="337575"/>
        <a:ext cx="1359962" cy="851722"/>
      </dsp:txXfrm>
    </dsp:sp>
    <dsp:sp modelId="{536479CA-6806-46A6-8B46-1EB5F352A601}">
      <dsp:nvSpPr>
        <dsp:cNvPr id="0" name=""/>
        <dsp:cNvSpPr/>
      </dsp:nvSpPr>
      <dsp:spPr>
        <a:xfrm>
          <a:off x="635231" y="763436"/>
          <a:ext cx="3770096" cy="3770096"/>
        </a:xfrm>
        <a:custGeom>
          <a:avLst/>
          <a:gdLst/>
          <a:ahLst/>
          <a:cxnLst/>
          <a:rect l="0" t="0" r="0" b="0"/>
          <a:pathLst>
            <a:path>
              <a:moveTo>
                <a:pt x="2805465" y="239983"/>
              </a:moveTo>
              <a:arcTo wR="1885048" hR="1885048" stAng="17953627" swAng="121123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A5704-7139-40E4-9453-8B464CCE1506}">
      <dsp:nvSpPr>
        <dsp:cNvPr id="0" name=""/>
        <dsp:cNvSpPr/>
      </dsp:nvSpPr>
      <dsp:spPr>
        <a:xfrm>
          <a:off x="3587010" y="1594035"/>
          <a:ext cx="1452114" cy="943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Persistência </a:t>
          </a:r>
        </a:p>
      </dsp:txBody>
      <dsp:txXfrm>
        <a:off x="3633086" y="1640111"/>
        <a:ext cx="1359962" cy="851722"/>
      </dsp:txXfrm>
    </dsp:sp>
    <dsp:sp modelId="{E4BD0E70-7A8F-4562-860E-D3789AD048ED}">
      <dsp:nvSpPr>
        <dsp:cNvPr id="0" name=""/>
        <dsp:cNvSpPr/>
      </dsp:nvSpPr>
      <dsp:spPr>
        <a:xfrm>
          <a:off x="632319" y="617417"/>
          <a:ext cx="3770096" cy="3770096"/>
        </a:xfrm>
        <a:custGeom>
          <a:avLst/>
          <a:gdLst/>
          <a:ahLst/>
          <a:cxnLst/>
          <a:rect l="0" t="0" r="0" b="0"/>
          <a:pathLst>
            <a:path>
              <a:moveTo>
                <a:pt x="3749856" y="2160539"/>
              </a:moveTo>
              <a:arcTo wR="1885048" hR="1885048" stAng="504218" swAng="135799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DBE7D-0BAA-46BC-88CB-675EEE923675}">
      <dsp:nvSpPr>
        <dsp:cNvPr id="0" name=""/>
        <dsp:cNvSpPr/>
      </dsp:nvSpPr>
      <dsp:spPr>
        <a:xfrm>
          <a:off x="2787635" y="3672405"/>
          <a:ext cx="1452114" cy="943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Disponibilidade </a:t>
          </a:r>
        </a:p>
      </dsp:txBody>
      <dsp:txXfrm>
        <a:off x="2833711" y="3718481"/>
        <a:ext cx="1359962" cy="851722"/>
      </dsp:txXfrm>
    </dsp:sp>
    <dsp:sp modelId="{34143718-6A85-4B22-A44F-2A3B0BD11947}">
      <dsp:nvSpPr>
        <dsp:cNvPr id="0" name=""/>
        <dsp:cNvSpPr/>
      </dsp:nvSpPr>
      <dsp:spPr>
        <a:xfrm>
          <a:off x="378139" y="728475"/>
          <a:ext cx="3770096" cy="3770096"/>
        </a:xfrm>
        <a:custGeom>
          <a:avLst/>
          <a:gdLst/>
          <a:ahLst/>
          <a:cxnLst/>
          <a:rect l="0" t="0" r="0" b="0"/>
          <a:pathLst>
            <a:path>
              <a:moveTo>
                <a:pt x="2282875" y="3727638"/>
              </a:moveTo>
              <a:arcTo wR="1885048" hR="1885048" stAng="4668988" swAng="72066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5E9D-C8E9-4AFC-B804-A3C020B95FA6}">
      <dsp:nvSpPr>
        <dsp:cNvPr id="0" name=""/>
        <dsp:cNvSpPr/>
      </dsp:nvSpPr>
      <dsp:spPr>
        <a:xfrm>
          <a:off x="686219" y="3701583"/>
          <a:ext cx="1452114" cy="943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Responsabilidade </a:t>
          </a:r>
        </a:p>
      </dsp:txBody>
      <dsp:txXfrm>
        <a:off x="732295" y="3747659"/>
        <a:ext cx="1359962" cy="851722"/>
      </dsp:txXfrm>
    </dsp:sp>
    <dsp:sp modelId="{58DC3766-F8D9-438B-BE70-94744594A3BD}">
      <dsp:nvSpPr>
        <dsp:cNvPr id="0" name=""/>
        <dsp:cNvSpPr/>
      </dsp:nvSpPr>
      <dsp:spPr>
        <a:xfrm>
          <a:off x="635231" y="763436"/>
          <a:ext cx="3770096" cy="3770096"/>
        </a:xfrm>
        <a:custGeom>
          <a:avLst/>
          <a:gdLst/>
          <a:ahLst/>
          <a:cxnLst/>
          <a:rect l="0" t="0" r="0" b="0"/>
          <a:pathLst>
            <a:path>
              <a:moveTo>
                <a:pt x="199955" y="2729955"/>
              </a:moveTo>
              <a:arcTo wR="1885048" hR="1885048" stAng="9202247" swAng="135949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EB3E0-E97D-42C9-BF56-1255FC53346F}">
      <dsp:nvSpPr>
        <dsp:cNvPr id="0" name=""/>
        <dsp:cNvSpPr/>
      </dsp:nvSpPr>
      <dsp:spPr>
        <a:xfrm>
          <a:off x="1435" y="1594035"/>
          <a:ext cx="1452114" cy="943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Liderança </a:t>
          </a:r>
        </a:p>
      </dsp:txBody>
      <dsp:txXfrm>
        <a:off x="47511" y="1640111"/>
        <a:ext cx="1359962" cy="851722"/>
      </dsp:txXfrm>
    </dsp:sp>
    <dsp:sp modelId="{A9B1ABA0-6EDF-4BFC-AA12-EF26254D3BA8}">
      <dsp:nvSpPr>
        <dsp:cNvPr id="0" name=""/>
        <dsp:cNvSpPr/>
      </dsp:nvSpPr>
      <dsp:spPr>
        <a:xfrm>
          <a:off x="635231" y="763436"/>
          <a:ext cx="3770096" cy="3770096"/>
        </a:xfrm>
        <a:custGeom>
          <a:avLst/>
          <a:gdLst/>
          <a:ahLst/>
          <a:cxnLst/>
          <a:rect l="0" t="0" r="0" b="0"/>
          <a:pathLst>
            <a:path>
              <a:moveTo>
                <a:pt x="453477" y="658666"/>
              </a:moveTo>
              <a:arcTo wR="1885048" hR="1885048" stAng="13235139" swAng="121123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19946-6247-4CB2-BC6C-3AAD5903DDAA}">
      <dsp:nvSpPr>
        <dsp:cNvPr id="0" name=""/>
        <dsp:cNvSpPr/>
      </dsp:nvSpPr>
      <dsp:spPr>
        <a:xfrm>
          <a:off x="0" y="0"/>
          <a:ext cx="8712968" cy="6336703"/>
        </a:xfrm>
        <a:prstGeom prst="roundRect">
          <a:avLst>
            <a:gd name="adj" fmla="val 85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4917986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</a:rPr>
            <a:t>CENSO-PESQUISA </a:t>
          </a:r>
        </a:p>
      </dsp:txBody>
      <dsp:txXfrm>
        <a:off x="157756" y="157756"/>
        <a:ext cx="8397456" cy="6021191"/>
      </dsp:txXfrm>
    </dsp:sp>
    <dsp:sp modelId="{17CFEF9A-5BFE-48EC-A7FF-0D4D46410584}">
      <dsp:nvSpPr>
        <dsp:cNvPr id="0" name=""/>
        <dsp:cNvSpPr/>
      </dsp:nvSpPr>
      <dsp:spPr>
        <a:xfrm>
          <a:off x="108570" y="1307628"/>
          <a:ext cx="1490662" cy="845015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Dados Pessoais</a:t>
          </a:r>
        </a:p>
      </dsp:txBody>
      <dsp:txXfrm>
        <a:off x="134557" y="1333615"/>
        <a:ext cx="1438688" cy="793041"/>
      </dsp:txXfrm>
    </dsp:sp>
    <dsp:sp modelId="{655018CC-94D7-4D37-964A-BDE3D119D930}">
      <dsp:nvSpPr>
        <dsp:cNvPr id="0" name=""/>
        <dsp:cNvSpPr/>
      </dsp:nvSpPr>
      <dsp:spPr>
        <a:xfrm>
          <a:off x="1836835" y="2772976"/>
          <a:ext cx="1490662" cy="845015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Dados Pessoais</a:t>
          </a:r>
        </a:p>
      </dsp:txBody>
      <dsp:txXfrm>
        <a:off x="1862822" y="2798963"/>
        <a:ext cx="1438688" cy="793041"/>
      </dsp:txXfrm>
    </dsp:sp>
    <dsp:sp modelId="{1350CC1F-BB0A-412E-BC73-0FDB48866D10}">
      <dsp:nvSpPr>
        <dsp:cNvPr id="0" name=""/>
        <dsp:cNvSpPr/>
      </dsp:nvSpPr>
      <dsp:spPr>
        <a:xfrm>
          <a:off x="112183" y="2583744"/>
          <a:ext cx="1418636" cy="845015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Informações Municípios/Região</a:t>
          </a:r>
        </a:p>
      </dsp:txBody>
      <dsp:txXfrm>
        <a:off x="138170" y="2609731"/>
        <a:ext cx="1366662" cy="793041"/>
      </dsp:txXfrm>
    </dsp:sp>
    <dsp:sp modelId="{549324AC-9F40-4166-ACEE-3E13ECC95AE1}">
      <dsp:nvSpPr>
        <dsp:cNvPr id="0" name=""/>
        <dsp:cNvSpPr/>
      </dsp:nvSpPr>
      <dsp:spPr>
        <a:xfrm>
          <a:off x="82777" y="3812010"/>
          <a:ext cx="1490649" cy="1743521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Experiência na Gestão e Motivação para assumir o cargo</a:t>
          </a:r>
        </a:p>
      </dsp:txBody>
      <dsp:txXfrm>
        <a:off x="128620" y="3857853"/>
        <a:ext cx="1398963" cy="1651835"/>
      </dsp:txXfrm>
    </dsp:sp>
    <dsp:sp modelId="{1504F825-D82B-4983-903D-A6ED8D689171}">
      <dsp:nvSpPr>
        <dsp:cNvPr id="0" name=""/>
        <dsp:cNvSpPr/>
      </dsp:nvSpPr>
      <dsp:spPr>
        <a:xfrm>
          <a:off x="1768388" y="1254692"/>
          <a:ext cx="6752550" cy="4435692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2816665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Percepção sobre Temas Estratégicos para a Gestão </a:t>
          </a:r>
        </a:p>
      </dsp:txBody>
      <dsp:txXfrm>
        <a:off x="1904801" y="1391105"/>
        <a:ext cx="6479724" cy="4162866"/>
      </dsp:txXfrm>
    </dsp:sp>
    <dsp:sp modelId="{C7DA1830-E2EE-4C42-9033-F431F82355B9}">
      <dsp:nvSpPr>
        <dsp:cNvPr id="0" name=""/>
        <dsp:cNvSpPr/>
      </dsp:nvSpPr>
      <dsp:spPr>
        <a:xfrm>
          <a:off x="1910630" y="2174822"/>
          <a:ext cx="608364" cy="2008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248405"/>
              <a:satOff val="-1557"/>
              <a:lumOff val="3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AB</a:t>
          </a:r>
        </a:p>
      </dsp:txBody>
      <dsp:txXfrm>
        <a:off x="1916806" y="2180998"/>
        <a:ext cx="596012" cy="188464"/>
      </dsp:txXfrm>
    </dsp:sp>
    <dsp:sp modelId="{7DD58436-B88D-4EA8-9ED2-3F8F60EDF24B}">
      <dsp:nvSpPr>
        <dsp:cNvPr id="0" name=""/>
        <dsp:cNvSpPr/>
      </dsp:nvSpPr>
      <dsp:spPr>
        <a:xfrm>
          <a:off x="1770927" y="4086040"/>
          <a:ext cx="1738997" cy="53106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MEDIDAS PARA APRIMORAMENTO DA GESTÃO</a:t>
          </a:r>
        </a:p>
      </dsp:txBody>
      <dsp:txXfrm>
        <a:off x="1787259" y="4102372"/>
        <a:ext cx="1706333" cy="498398"/>
      </dsp:txXfrm>
    </dsp:sp>
    <dsp:sp modelId="{2A0D9309-5A46-46FA-B1E3-8012176AF960}">
      <dsp:nvSpPr>
        <dsp:cNvPr id="0" name=""/>
        <dsp:cNvSpPr/>
      </dsp:nvSpPr>
      <dsp:spPr>
        <a:xfrm>
          <a:off x="1796722" y="3110593"/>
          <a:ext cx="1687408" cy="53106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Identificação dos atores que apoiam e os que fazem oposição a Gestão </a:t>
          </a:r>
        </a:p>
      </dsp:txBody>
      <dsp:txXfrm>
        <a:off x="1813054" y="3126925"/>
        <a:ext cx="1654744" cy="498398"/>
      </dsp:txXfrm>
    </dsp:sp>
    <dsp:sp modelId="{BD9C2299-93E7-4718-ABEF-E25114CE0B13}">
      <dsp:nvSpPr>
        <dsp:cNvPr id="0" name=""/>
        <dsp:cNvSpPr/>
      </dsp:nvSpPr>
      <dsp:spPr>
        <a:xfrm>
          <a:off x="2658097" y="2163458"/>
          <a:ext cx="735744" cy="2008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184709"/>
              <a:satOff val="-2725"/>
              <a:lumOff val="6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Redes</a:t>
          </a:r>
        </a:p>
      </dsp:txBody>
      <dsp:txXfrm>
        <a:off x="2664273" y="2169634"/>
        <a:ext cx="723392" cy="188464"/>
      </dsp:txXfrm>
    </dsp:sp>
    <dsp:sp modelId="{8F82343A-2AE4-496B-8309-EC4DEA06D19F}">
      <dsp:nvSpPr>
        <dsp:cNvPr id="0" name=""/>
        <dsp:cNvSpPr/>
      </dsp:nvSpPr>
      <dsp:spPr>
        <a:xfrm>
          <a:off x="3544883" y="2148933"/>
          <a:ext cx="700198" cy="2008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496810"/>
              <a:satOff val="-3114"/>
              <a:lumOff val="73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PLN/GES</a:t>
          </a:r>
        </a:p>
      </dsp:txBody>
      <dsp:txXfrm>
        <a:off x="3551059" y="2155109"/>
        <a:ext cx="687846" cy="188464"/>
      </dsp:txXfrm>
    </dsp:sp>
    <dsp:sp modelId="{FCBBF173-7189-43F4-8FA2-D165EC9445CB}">
      <dsp:nvSpPr>
        <dsp:cNvPr id="0" name=""/>
        <dsp:cNvSpPr/>
      </dsp:nvSpPr>
      <dsp:spPr>
        <a:xfrm>
          <a:off x="4350117" y="2145650"/>
          <a:ext cx="1350510" cy="2008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REGIONALIÇÃO</a:t>
          </a:r>
        </a:p>
      </dsp:txBody>
      <dsp:txXfrm>
        <a:off x="4356293" y="2151826"/>
        <a:ext cx="1338158" cy="188464"/>
      </dsp:txXfrm>
    </dsp:sp>
    <dsp:sp modelId="{3C2AFC08-CABB-4D51-AC8D-DF899FEA645D}">
      <dsp:nvSpPr>
        <dsp:cNvPr id="0" name=""/>
        <dsp:cNvSpPr/>
      </dsp:nvSpPr>
      <dsp:spPr>
        <a:xfrm>
          <a:off x="5803482" y="2143887"/>
          <a:ext cx="763146" cy="2008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CS</a:t>
          </a:r>
        </a:p>
      </dsp:txBody>
      <dsp:txXfrm>
        <a:off x="5809658" y="2150063"/>
        <a:ext cx="750794" cy="188464"/>
      </dsp:txXfrm>
    </dsp:sp>
    <dsp:sp modelId="{CAA16A13-428E-4963-B4CD-E70D2FC12AF0}">
      <dsp:nvSpPr>
        <dsp:cNvPr id="0" name=""/>
        <dsp:cNvSpPr/>
      </dsp:nvSpPr>
      <dsp:spPr>
        <a:xfrm>
          <a:off x="6719209" y="2131211"/>
          <a:ext cx="763146" cy="2008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433114"/>
              <a:satOff val="-4282"/>
              <a:lumOff val="10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G.TRAB</a:t>
          </a:r>
        </a:p>
      </dsp:txBody>
      <dsp:txXfrm>
        <a:off x="6725385" y="2137387"/>
        <a:ext cx="750794" cy="188464"/>
      </dsp:txXfrm>
    </dsp:sp>
    <dsp:sp modelId="{CA62B02D-9B54-4019-8AED-C33DA82F94C9}">
      <dsp:nvSpPr>
        <dsp:cNvPr id="0" name=""/>
        <dsp:cNvSpPr/>
      </dsp:nvSpPr>
      <dsp:spPr>
        <a:xfrm>
          <a:off x="7658610" y="2161225"/>
          <a:ext cx="763146" cy="2008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JUDICIAL.</a:t>
          </a:r>
        </a:p>
      </dsp:txBody>
      <dsp:txXfrm>
        <a:off x="7664786" y="2167401"/>
        <a:ext cx="750794" cy="188464"/>
      </dsp:txXfrm>
    </dsp:sp>
    <dsp:sp modelId="{572C5273-53FC-4575-BC54-1A5939FC765C}">
      <dsp:nvSpPr>
        <dsp:cNvPr id="0" name=""/>
        <dsp:cNvSpPr/>
      </dsp:nvSpPr>
      <dsp:spPr>
        <a:xfrm>
          <a:off x="3583550" y="2648298"/>
          <a:ext cx="4835697" cy="2455523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1430687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Posição sobre a importância dos espaços de pactuação e controle social  </a:t>
          </a:r>
        </a:p>
      </dsp:txBody>
      <dsp:txXfrm>
        <a:off x="3659066" y="2723814"/>
        <a:ext cx="4684665" cy="2304491"/>
      </dsp:txXfrm>
    </dsp:sp>
    <dsp:sp modelId="{28DD2A1B-5D57-4DCE-8225-91471D177899}">
      <dsp:nvSpPr>
        <dsp:cNvPr id="0" name=""/>
        <dsp:cNvSpPr/>
      </dsp:nvSpPr>
      <dsp:spPr>
        <a:xfrm>
          <a:off x="3609073" y="3768413"/>
          <a:ext cx="1502891" cy="114060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57316"/>
              <a:satOff val="-5060"/>
              <a:lumOff val="1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CIB/CIR</a:t>
          </a:r>
        </a:p>
      </dsp:txBody>
      <dsp:txXfrm>
        <a:off x="3644151" y="3803491"/>
        <a:ext cx="1432735" cy="1070450"/>
      </dsp:txXfrm>
    </dsp:sp>
    <dsp:sp modelId="{8D964962-C81F-4D59-8F57-2F0F5C1AB1AF}">
      <dsp:nvSpPr>
        <dsp:cNvPr id="0" name=""/>
        <dsp:cNvSpPr/>
      </dsp:nvSpPr>
      <dsp:spPr>
        <a:xfrm>
          <a:off x="5222381" y="3768413"/>
          <a:ext cx="1502891" cy="114060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369417"/>
              <a:satOff val="-5450"/>
              <a:lumOff val="12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CIT</a:t>
          </a:r>
        </a:p>
      </dsp:txBody>
      <dsp:txXfrm>
        <a:off x="5257459" y="3803491"/>
        <a:ext cx="1432735" cy="1070450"/>
      </dsp:txXfrm>
    </dsp:sp>
    <dsp:sp modelId="{81F3AA10-18B6-4C33-AE94-BB1AFCE1B2A9}">
      <dsp:nvSpPr>
        <dsp:cNvPr id="0" name=""/>
        <dsp:cNvSpPr/>
      </dsp:nvSpPr>
      <dsp:spPr>
        <a:xfrm>
          <a:off x="6776235" y="3727049"/>
          <a:ext cx="1499795" cy="10868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Conselho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Conferência</a:t>
          </a:r>
        </a:p>
      </dsp:txBody>
      <dsp:txXfrm>
        <a:off x="6809658" y="3760472"/>
        <a:ext cx="1432949" cy="1019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413B6-C823-45AF-9BEF-472DE619CA59}">
      <dsp:nvSpPr>
        <dsp:cNvPr id="0" name=""/>
        <dsp:cNvSpPr/>
      </dsp:nvSpPr>
      <dsp:spPr>
        <a:xfrm rot="16200000">
          <a:off x="33629" y="-33629"/>
          <a:ext cx="1397380" cy="14646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Fixação de médicos (48%)</a:t>
          </a:r>
        </a:p>
      </dsp:txBody>
      <dsp:txXfrm rot="5400000">
        <a:off x="0" y="0"/>
        <a:ext cx="1464640" cy="1048035"/>
      </dsp:txXfrm>
    </dsp:sp>
    <dsp:sp modelId="{776DCA99-56D3-4DD6-BD57-9D4AE3201EEA}">
      <dsp:nvSpPr>
        <dsp:cNvPr id="0" name=""/>
        <dsp:cNvSpPr/>
      </dsp:nvSpPr>
      <dsp:spPr>
        <a:xfrm>
          <a:off x="1464640" y="0"/>
          <a:ext cx="1464640" cy="1397380"/>
        </a:xfrm>
        <a:prstGeom prst="round1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Garantia de Insumos (48%) </a:t>
          </a:r>
        </a:p>
      </dsp:txBody>
      <dsp:txXfrm>
        <a:off x="1464640" y="0"/>
        <a:ext cx="1464640" cy="1048035"/>
      </dsp:txXfrm>
    </dsp:sp>
    <dsp:sp modelId="{3B470BD6-185F-4967-AFC2-7D3266D0B607}">
      <dsp:nvSpPr>
        <dsp:cNvPr id="0" name=""/>
        <dsp:cNvSpPr/>
      </dsp:nvSpPr>
      <dsp:spPr>
        <a:xfrm rot="10800000">
          <a:off x="19128" y="1374994"/>
          <a:ext cx="1464640" cy="1397380"/>
        </a:xfrm>
        <a:prstGeom prst="round1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Contrapartida do Estado (74%)</a:t>
          </a:r>
        </a:p>
      </dsp:txBody>
      <dsp:txXfrm rot="10800000">
        <a:off x="19128" y="1724339"/>
        <a:ext cx="1464640" cy="1048035"/>
      </dsp:txXfrm>
    </dsp:sp>
    <dsp:sp modelId="{75580272-F18D-4992-9F00-A1526F63B6BF}">
      <dsp:nvSpPr>
        <dsp:cNvPr id="0" name=""/>
        <dsp:cNvSpPr/>
      </dsp:nvSpPr>
      <dsp:spPr>
        <a:xfrm rot="5400000">
          <a:off x="1486332" y="1363750"/>
          <a:ext cx="1397380" cy="1464640"/>
        </a:xfrm>
        <a:prstGeom prst="round1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Contrapartida da União (59%)</a:t>
          </a:r>
        </a:p>
      </dsp:txBody>
      <dsp:txXfrm rot="-5400000">
        <a:off x="1452703" y="1746725"/>
        <a:ext cx="1464640" cy="1048035"/>
      </dsp:txXfrm>
    </dsp:sp>
    <dsp:sp modelId="{CCC5694A-39D3-4F3C-BC1C-35932FD531AC}">
      <dsp:nvSpPr>
        <dsp:cNvPr id="0" name=""/>
        <dsp:cNvSpPr/>
      </dsp:nvSpPr>
      <dsp:spPr>
        <a:xfrm>
          <a:off x="1025248" y="1048035"/>
          <a:ext cx="878784" cy="6986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Desafios </a:t>
          </a:r>
        </a:p>
      </dsp:txBody>
      <dsp:txXfrm>
        <a:off x="1059355" y="1082142"/>
        <a:ext cx="810570" cy="630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1F8B0-BDD8-4BB2-966C-0EA1F4C258DB}">
      <dsp:nvSpPr>
        <dsp:cNvPr id="0" name=""/>
        <dsp:cNvSpPr/>
      </dsp:nvSpPr>
      <dsp:spPr>
        <a:xfrm>
          <a:off x="591" y="1493"/>
          <a:ext cx="5154113" cy="1121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Organização dos serviços de forma regionalizadas (61%)</a:t>
          </a:r>
        </a:p>
      </dsp:txBody>
      <dsp:txXfrm>
        <a:off x="33425" y="34327"/>
        <a:ext cx="5088445" cy="1055373"/>
      </dsp:txXfrm>
    </dsp:sp>
    <dsp:sp modelId="{889CEE2B-D2CB-4AF7-91DF-8CD588C4FE69}">
      <dsp:nvSpPr>
        <dsp:cNvPr id="0" name=""/>
        <dsp:cNvSpPr/>
      </dsp:nvSpPr>
      <dsp:spPr>
        <a:xfrm>
          <a:off x="0" y="1213740"/>
          <a:ext cx="3366826" cy="11210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Garantia de consultas, exames e internações (77%) </a:t>
          </a:r>
        </a:p>
      </dsp:txBody>
      <dsp:txXfrm>
        <a:off x="32834" y="1246574"/>
        <a:ext cx="3301158" cy="1055373"/>
      </dsp:txXfrm>
    </dsp:sp>
    <dsp:sp modelId="{25E9013A-9972-434B-9DCA-39E7F14DE5BB}">
      <dsp:nvSpPr>
        <dsp:cNvPr id="0" name=""/>
        <dsp:cNvSpPr/>
      </dsp:nvSpPr>
      <dsp:spPr>
        <a:xfrm>
          <a:off x="591" y="2425985"/>
          <a:ext cx="1648788" cy="11210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Garantia da integralidade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(59%) </a:t>
          </a:r>
        </a:p>
      </dsp:txBody>
      <dsp:txXfrm>
        <a:off x="33425" y="2458819"/>
        <a:ext cx="1583120" cy="1055373"/>
      </dsp:txXfrm>
    </dsp:sp>
    <dsp:sp modelId="{709B5895-F8D7-4FB9-A2ED-F0689A53DEF7}">
      <dsp:nvSpPr>
        <dsp:cNvPr id="0" name=""/>
        <dsp:cNvSpPr/>
      </dsp:nvSpPr>
      <dsp:spPr>
        <a:xfrm>
          <a:off x="1725851" y="2411669"/>
          <a:ext cx="1648788" cy="11210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Garantia R$ -MS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78%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1758685" y="2444503"/>
        <a:ext cx="1583120" cy="1055373"/>
      </dsp:txXfrm>
    </dsp:sp>
    <dsp:sp modelId="{F3FCE940-A3FB-4E67-9326-FFD5410A72EF}">
      <dsp:nvSpPr>
        <dsp:cNvPr id="0" name=""/>
        <dsp:cNvSpPr/>
      </dsp:nvSpPr>
      <dsp:spPr>
        <a:xfrm>
          <a:off x="3505916" y="1213739"/>
          <a:ext cx="1648788" cy="11210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Implantação PPI/PGASS (66%)</a:t>
          </a:r>
        </a:p>
      </dsp:txBody>
      <dsp:txXfrm>
        <a:off x="3538750" y="1246573"/>
        <a:ext cx="1583120" cy="1055373"/>
      </dsp:txXfrm>
    </dsp:sp>
    <dsp:sp modelId="{982A1566-C6A7-4B8E-AFE7-C937CEBA764F}">
      <dsp:nvSpPr>
        <dsp:cNvPr id="0" name=""/>
        <dsp:cNvSpPr/>
      </dsp:nvSpPr>
      <dsp:spPr>
        <a:xfrm>
          <a:off x="3505916" y="2425985"/>
          <a:ext cx="1648788" cy="1121041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Apoio </a:t>
          </a:r>
          <a:r>
            <a:rPr lang="pt-BR" sz="1700" kern="1200" dirty="0" err="1"/>
            <a:t>Tec</a:t>
          </a:r>
          <a:r>
            <a:rPr lang="pt-BR" sz="1700" kern="1200" dirty="0"/>
            <a:t>/</a:t>
          </a:r>
          <a:r>
            <a:rPr lang="pt-BR" sz="1700" kern="1200" dirty="0" err="1"/>
            <a:t>Fin</a:t>
          </a:r>
          <a:endParaRPr lang="pt-B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SES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71%</a:t>
          </a:r>
        </a:p>
      </dsp:txBody>
      <dsp:txXfrm>
        <a:off x="3538750" y="2458819"/>
        <a:ext cx="1583120" cy="10553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2D4F1-5A2C-494A-B374-23879AAF4DDA}">
      <dsp:nvSpPr>
        <dsp:cNvPr id="0" name=""/>
        <dsp:cNvSpPr/>
      </dsp:nvSpPr>
      <dsp:spPr>
        <a:xfrm>
          <a:off x="4579221" y="624257"/>
          <a:ext cx="111642" cy="206626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E8525-F7CA-4350-B400-0F0DAEB70EFA}">
      <dsp:nvSpPr>
        <dsp:cNvPr id="0" name=""/>
        <dsp:cNvSpPr/>
      </dsp:nvSpPr>
      <dsp:spPr>
        <a:xfrm>
          <a:off x="111642" y="624257"/>
          <a:ext cx="2903644" cy="206626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EB9BE-544C-4B7C-93DD-7F01DDE76BF0}">
      <dsp:nvSpPr>
        <dsp:cNvPr id="0" name=""/>
        <dsp:cNvSpPr/>
      </dsp:nvSpPr>
      <dsp:spPr>
        <a:xfrm>
          <a:off x="0" y="376676"/>
          <a:ext cx="2792002" cy="195450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EB6F3-48A4-48FF-BB63-106FB4E39E06}">
      <dsp:nvSpPr>
        <dsp:cNvPr id="0" name=""/>
        <dsp:cNvSpPr/>
      </dsp:nvSpPr>
      <dsp:spPr>
        <a:xfrm>
          <a:off x="225161" y="2331877"/>
          <a:ext cx="2678483" cy="24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225161" y="2331877"/>
        <a:ext cx="2678483" cy="245267"/>
      </dsp:txXfrm>
    </dsp:sp>
    <dsp:sp modelId="{302990C1-FA23-4471-8F1D-B8F2659FDA17}">
      <dsp:nvSpPr>
        <dsp:cNvPr id="0" name=""/>
        <dsp:cNvSpPr/>
      </dsp:nvSpPr>
      <dsp:spPr>
        <a:xfrm>
          <a:off x="3024335" y="624257"/>
          <a:ext cx="1545837" cy="206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Maior participação do MS no apoio ao uso de instrumentos e metodologia vinculada a qualificação do planejamento em saúde gestão</a:t>
          </a:r>
        </a:p>
      </dsp:txBody>
      <dsp:txXfrm>
        <a:off x="3024335" y="624257"/>
        <a:ext cx="1545837" cy="20662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890B6-3B16-4A64-B862-77FE0975546E}">
      <dsp:nvSpPr>
        <dsp:cNvPr id="0" name=""/>
        <dsp:cNvSpPr/>
      </dsp:nvSpPr>
      <dsp:spPr>
        <a:xfrm>
          <a:off x="453867" y="0"/>
          <a:ext cx="3298031" cy="3298031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99CC0-DAF5-495C-9C38-91D406F03360}">
      <dsp:nvSpPr>
        <dsp:cNvPr id="0" name=""/>
        <dsp:cNvSpPr/>
      </dsp:nvSpPr>
      <dsp:spPr>
        <a:xfrm>
          <a:off x="2102882" y="235241"/>
          <a:ext cx="2143720" cy="816777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latin typeface="Arial" panose="020B0604020202020204" pitchFamily="34" charset="0"/>
              <a:cs typeface="Arial" panose="020B0604020202020204" pitchFamily="34" charset="0"/>
            </a:rPr>
            <a:t>Ampliação dos recursos financeiros tendo como base as diferenças regionais(</a:t>
          </a:r>
          <a:r>
            <a:rPr lang="pt-BR" sz="1000" b="1" kern="1200" dirty="0">
              <a:latin typeface="Arial" panose="020B0604020202020204" pitchFamily="34" charset="0"/>
              <a:cs typeface="Arial" panose="020B0604020202020204" pitchFamily="34" charset="0"/>
            </a:rPr>
            <a:t>66%) </a:t>
          </a:r>
          <a:endParaRPr lang="pt-BR" sz="1000" kern="1200" dirty="0"/>
        </a:p>
      </dsp:txBody>
      <dsp:txXfrm>
        <a:off x="2142754" y="275113"/>
        <a:ext cx="2063976" cy="737033"/>
      </dsp:txXfrm>
    </dsp:sp>
    <dsp:sp modelId="{B2B82B4D-60A4-48B3-80F2-F6490CC5BB01}">
      <dsp:nvSpPr>
        <dsp:cNvPr id="0" name=""/>
        <dsp:cNvSpPr/>
      </dsp:nvSpPr>
      <dsp:spPr>
        <a:xfrm>
          <a:off x="2104318" y="1166917"/>
          <a:ext cx="2143720" cy="816777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Maior apoio técnico e financeiro do MS para a construção das práticas de gestão do SUS.(</a:t>
          </a:r>
          <a:r>
            <a:rPr lang="pt-BR" sz="10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62 %) </a:t>
          </a:r>
          <a:endParaRPr lang="pt-BR" sz="1000" kern="1200" dirty="0"/>
        </a:p>
      </dsp:txBody>
      <dsp:txXfrm>
        <a:off x="2144190" y="1206789"/>
        <a:ext cx="2063976" cy="737033"/>
      </dsp:txXfrm>
    </dsp:sp>
    <dsp:sp modelId="{5841774B-97D1-4816-A6C0-7F348417FC06}">
      <dsp:nvSpPr>
        <dsp:cNvPr id="0" name=""/>
        <dsp:cNvSpPr/>
      </dsp:nvSpPr>
      <dsp:spPr>
        <a:xfrm>
          <a:off x="2114351" y="2168678"/>
          <a:ext cx="2117352" cy="696327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>
              <a:latin typeface="Arial" panose="020B0604020202020204" pitchFamily="34" charset="0"/>
              <a:ea typeface="Calibri" panose="020F0502020204030204" pitchFamily="34" charset="0"/>
            </a:rPr>
            <a:t>Implementação dos processos de pactuação regional por meio da implementação do COAP (61)%</a:t>
          </a:r>
          <a:endParaRPr lang="pt-BR" sz="1000" b="1" kern="1200" dirty="0"/>
        </a:p>
      </dsp:txBody>
      <dsp:txXfrm>
        <a:off x="2148343" y="2202670"/>
        <a:ext cx="2049368" cy="628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3ED52-972B-41A1-BDE0-C4AC7A6F005A}">
      <dsp:nvSpPr>
        <dsp:cNvPr id="0" name=""/>
        <dsp:cNvSpPr/>
      </dsp:nvSpPr>
      <dsp:spPr>
        <a:xfrm>
          <a:off x="342976" y="1227915"/>
          <a:ext cx="3353708" cy="110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ea typeface="Calibri" panose="020F0502020204030204" pitchFamily="34" charset="0"/>
            </a:rPr>
            <a:t>Apoio da SES na implantação das políticas de equidade e capacitação de conselheiros são, </a:t>
          </a:r>
          <a:r>
            <a:rPr lang="pt-BR" sz="1600" b="1" kern="1200" dirty="0">
              <a:latin typeface="Arial" panose="020B0604020202020204" pitchFamily="34" charset="0"/>
              <a:ea typeface="Calibri" panose="020F0502020204030204" pitchFamily="34" charset="0"/>
            </a:rPr>
            <a:t>47,5 % classificou como difícil ou muito difícil</a:t>
          </a:r>
          <a:endParaRPr lang="pt-BR" sz="1600" kern="1200" dirty="0"/>
        </a:p>
      </dsp:txBody>
      <dsp:txXfrm>
        <a:off x="342976" y="1227915"/>
        <a:ext cx="3353708" cy="1105199"/>
      </dsp:txXfrm>
    </dsp:sp>
    <dsp:sp modelId="{5D6BE420-D480-475E-A21E-E9F65319066F}">
      <dsp:nvSpPr>
        <dsp:cNvPr id="0" name=""/>
        <dsp:cNvSpPr/>
      </dsp:nvSpPr>
      <dsp:spPr>
        <a:xfrm>
          <a:off x="339165" y="891782"/>
          <a:ext cx="266772" cy="266772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B7B44-8E00-485C-BF4F-46BB0C288E66}">
      <dsp:nvSpPr>
        <dsp:cNvPr id="0" name=""/>
        <dsp:cNvSpPr/>
      </dsp:nvSpPr>
      <dsp:spPr>
        <a:xfrm>
          <a:off x="525905" y="518301"/>
          <a:ext cx="266772" cy="266772"/>
        </a:xfrm>
        <a:prstGeom prst="ellipse">
          <a:avLst/>
        </a:prstGeom>
        <a:solidFill>
          <a:schemeClr val="accent2">
            <a:shade val="50000"/>
            <a:hueOff val="-4609"/>
            <a:satOff val="-934"/>
            <a:lumOff val="5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3A051-70E1-4FB7-BE51-DEE56B222EF8}">
      <dsp:nvSpPr>
        <dsp:cNvPr id="0" name=""/>
        <dsp:cNvSpPr/>
      </dsp:nvSpPr>
      <dsp:spPr>
        <a:xfrm>
          <a:off x="974083" y="592997"/>
          <a:ext cx="419213" cy="419213"/>
        </a:xfrm>
        <a:prstGeom prst="ellipse">
          <a:avLst/>
        </a:prstGeom>
        <a:solidFill>
          <a:schemeClr val="accent2">
            <a:shade val="50000"/>
            <a:hueOff val="-9219"/>
            <a:satOff val="-1869"/>
            <a:lumOff val="102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32CFB-8364-4F7E-B5BA-C5B6647AB8FB}">
      <dsp:nvSpPr>
        <dsp:cNvPr id="0" name=""/>
        <dsp:cNvSpPr/>
      </dsp:nvSpPr>
      <dsp:spPr>
        <a:xfrm>
          <a:off x="1347564" y="182168"/>
          <a:ext cx="266772" cy="266772"/>
        </a:xfrm>
        <a:prstGeom prst="ellipse">
          <a:avLst/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670D2-7165-45C5-8786-6E1BA483F8B3}">
      <dsp:nvSpPr>
        <dsp:cNvPr id="0" name=""/>
        <dsp:cNvSpPr/>
      </dsp:nvSpPr>
      <dsp:spPr>
        <a:xfrm>
          <a:off x="1833089" y="32775"/>
          <a:ext cx="266772" cy="266772"/>
        </a:xfrm>
        <a:prstGeom prst="ellipse">
          <a:avLst/>
        </a:prstGeom>
        <a:solidFill>
          <a:schemeClr val="accent2">
            <a:shade val="50000"/>
            <a:hueOff val="-18437"/>
            <a:satOff val="-3737"/>
            <a:lumOff val="20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97D0F-44CF-40B6-A554-63FBD0EDEBF9}">
      <dsp:nvSpPr>
        <dsp:cNvPr id="0" name=""/>
        <dsp:cNvSpPr/>
      </dsp:nvSpPr>
      <dsp:spPr>
        <a:xfrm>
          <a:off x="2430659" y="294212"/>
          <a:ext cx="266772" cy="266772"/>
        </a:xfrm>
        <a:prstGeom prst="ellipse">
          <a:avLst/>
        </a:prstGeom>
        <a:solidFill>
          <a:schemeClr val="accent2">
            <a:shade val="50000"/>
            <a:hueOff val="-23047"/>
            <a:satOff val="-4672"/>
            <a:lumOff val="256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7CE76-D697-4F0B-832C-2749B6C83AAF}">
      <dsp:nvSpPr>
        <dsp:cNvPr id="0" name=""/>
        <dsp:cNvSpPr/>
      </dsp:nvSpPr>
      <dsp:spPr>
        <a:xfrm>
          <a:off x="2804140" y="480953"/>
          <a:ext cx="419213" cy="419213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E8A18-FB8F-4F9D-8ECE-A2D42D850D8B}">
      <dsp:nvSpPr>
        <dsp:cNvPr id="0" name=""/>
        <dsp:cNvSpPr/>
      </dsp:nvSpPr>
      <dsp:spPr>
        <a:xfrm>
          <a:off x="3327014" y="891782"/>
          <a:ext cx="266772" cy="266772"/>
        </a:xfrm>
        <a:prstGeom prst="ellipse">
          <a:avLst/>
        </a:prstGeom>
        <a:solidFill>
          <a:schemeClr val="accent2">
            <a:shade val="50000"/>
            <a:hueOff val="-32265"/>
            <a:satOff val="-6540"/>
            <a:lumOff val="359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8ED48-E430-4AC5-B918-EE1CE7A5EEBC}">
      <dsp:nvSpPr>
        <dsp:cNvPr id="0" name=""/>
        <dsp:cNvSpPr/>
      </dsp:nvSpPr>
      <dsp:spPr>
        <a:xfrm>
          <a:off x="3551103" y="1302611"/>
          <a:ext cx="266772" cy="266772"/>
        </a:xfrm>
        <a:prstGeom prst="ellipse">
          <a:avLst/>
        </a:prstGeom>
        <a:solidFill>
          <a:schemeClr val="accent2">
            <a:shade val="50000"/>
            <a:hueOff val="-36875"/>
            <a:satOff val="-7475"/>
            <a:lumOff val="41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FC1AB-ED6A-46E6-AC85-28AD936FCA82}">
      <dsp:nvSpPr>
        <dsp:cNvPr id="0" name=""/>
        <dsp:cNvSpPr/>
      </dsp:nvSpPr>
      <dsp:spPr>
        <a:xfrm>
          <a:off x="1609001" y="518301"/>
          <a:ext cx="685985" cy="685985"/>
        </a:xfrm>
        <a:prstGeom prst="ellipse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E755F-3641-4EB4-810F-D52814F01A60}">
      <dsp:nvSpPr>
        <dsp:cNvPr id="0" name=""/>
        <dsp:cNvSpPr/>
      </dsp:nvSpPr>
      <dsp:spPr>
        <a:xfrm>
          <a:off x="152424" y="1937529"/>
          <a:ext cx="266772" cy="266772"/>
        </a:xfrm>
        <a:prstGeom prst="ellipse">
          <a:avLst/>
        </a:prstGeom>
        <a:solidFill>
          <a:schemeClr val="accent2">
            <a:shade val="50000"/>
            <a:hueOff val="-36875"/>
            <a:satOff val="-7475"/>
            <a:lumOff val="41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5BE24-EABB-4605-BF65-94A3333546E9}">
      <dsp:nvSpPr>
        <dsp:cNvPr id="0" name=""/>
        <dsp:cNvSpPr/>
      </dsp:nvSpPr>
      <dsp:spPr>
        <a:xfrm>
          <a:off x="376513" y="2273662"/>
          <a:ext cx="419213" cy="419213"/>
        </a:xfrm>
        <a:prstGeom prst="ellipse">
          <a:avLst/>
        </a:prstGeom>
        <a:solidFill>
          <a:schemeClr val="accent2">
            <a:shade val="50000"/>
            <a:hueOff val="-32265"/>
            <a:satOff val="-6540"/>
            <a:lumOff val="359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873C1-A9A1-46BD-BB6E-0DFBA9F0C821}">
      <dsp:nvSpPr>
        <dsp:cNvPr id="0" name=""/>
        <dsp:cNvSpPr/>
      </dsp:nvSpPr>
      <dsp:spPr>
        <a:xfrm>
          <a:off x="936735" y="2572447"/>
          <a:ext cx="609765" cy="609765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2DD1A-B7B5-415C-8974-4225E017D57E}">
      <dsp:nvSpPr>
        <dsp:cNvPr id="0" name=""/>
        <dsp:cNvSpPr/>
      </dsp:nvSpPr>
      <dsp:spPr>
        <a:xfrm>
          <a:off x="1721045" y="3057972"/>
          <a:ext cx="266772" cy="266772"/>
        </a:xfrm>
        <a:prstGeom prst="ellipse">
          <a:avLst/>
        </a:prstGeom>
        <a:solidFill>
          <a:schemeClr val="accent2">
            <a:shade val="50000"/>
            <a:hueOff val="-23047"/>
            <a:satOff val="-4672"/>
            <a:lumOff val="256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544B0-73AA-4FD8-8324-0092C2B74D4F}">
      <dsp:nvSpPr>
        <dsp:cNvPr id="0" name=""/>
        <dsp:cNvSpPr/>
      </dsp:nvSpPr>
      <dsp:spPr>
        <a:xfrm>
          <a:off x="1870438" y="2572447"/>
          <a:ext cx="419213" cy="419213"/>
        </a:xfrm>
        <a:prstGeom prst="ellipse">
          <a:avLst/>
        </a:prstGeom>
        <a:solidFill>
          <a:schemeClr val="accent2">
            <a:shade val="50000"/>
            <a:hueOff val="-18437"/>
            <a:satOff val="-3737"/>
            <a:lumOff val="20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2B7C5-3298-4E93-A1BF-BC1150CB6C7A}">
      <dsp:nvSpPr>
        <dsp:cNvPr id="0" name=""/>
        <dsp:cNvSpPr/>
      </dsp:nvSpPr>
      <dsp:spPr>
        <a:xfrm>
          <a:off x="2243919" y="3095321"/>
          <a:ext cx="266772" cy="266772"/>
        </a:xfrm>
        <a:prstGeom prst="ellipse">
          <a:avLst/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02E10-3FED-483E-855C-A89E4123BA82}">
      <dsp:nvSpPr>
        <dsp:cNvPr id="0" name=""/>
        <dsp:cNvSpPr/>
      </dsp:nvSpPr>
      <dsp:spPr>
        <a:xfrm>
          <a:off x="2555076" y="2506147"/>
          <a:ext cx="609765" cy="609765"/>
        </a:xfrm>
        <a:prstGeom prst="ellipse">
          <a:avLst/>
        </a:prstGeom>
        <a:solidFill>
          <a:schemeClr val="accent2">
            <a:shade val="50000"/>
            <a:hueOff val="-9219"/>
            <a:satOff val="-1869"/>
            <a:lumOff val="102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83E80-F7E4-4D12-8F14-E82CD34C5184}">
      <dsp:nvSpPr>
        <dsp:cNvPr id="0" name=""/>
        <dsp:cNvSpPr/>
      </dsp:nvSpPr>
      <dsp:spPr>
        <a:xfrm>
          <a:off x="3401710" y="2348358"/>
          <a:ext cx="419213" cy="419213"/>
        </a:xfrm>
        <a:prstGeom prst="ellipse">
          <a:avLst/>
        </a:prstGeom>
        <a:solidFill>
          <a:schemeClr val="accent2">
            <a:shade val="50000"/>
            <a:hueOff val="-4609"/>
            <a:satOff val="-934"/>
            <a:lumOff val="5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61037-DDA6-4AA1-B93F-C20EE9AE587E}">
      <dsp:nvSpPr>
        <dsp:cNvPr id="0" name=""/>
        <dsp:cNvSpPr/>
      </dsp:nvSpPr>
      <dsp:spPr>
        <a:xfrm>
          <a:off x="633269" y="124791"/>
          <a:ext cx="3698315" cy="3698315"/>
        </a:xfrm>
        <a:prstGeom prst="circularArrow">
          <a:avLst>
            <a:gd name="adj1" fmla="val 4668"/>
            <a:gd name="adj2" fmla="val 272909"/>
            <a:gd name="adj3" fmla="val 13298626"/>
            <a:gd name="adj4" fmla="val 17720932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EFA2C-5105-4FD6-B34D-20ECAE37647A}">
      <dsp:nvSpPr>
        <dsp:cNvPr id="0" name=""/>
        <dsp:cNvSpPr/>
      </dsp:nvSpPr>
      <dsp:spPr>
        <a:xfrm>
          <a:off x="1404319" y="171467"/>
          <a:ext cx="2156216" cy="10458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rPr>
            <a:t>Implementação e/ou reformulação de Planos de Cargos e Salários (60%) </a:t>
          </a:r>
          <a:endParaRPr lang="pt-BR" sz="1200" kern="1200" dirty="0">
            <a:solidFill>
              <a:schemeClr val="bg1"/>
            </a:solidFill>
          </a:endParaRPr>
        </a:p>
      </dsp:txBody>
      <dsp:txXfrm>
        <a:off x="1455372" y="222520"/>
        <a:ext cx="2054110" cy="943717"/>
      </dsp:txXfrm>
    </dsp:sp>
    <dsp:sp modelId="{61AB202E-902E-492C-905D-39DE0D558E3B}">
      <dsp:nvSpPr>
        <dsp:cNvPr id="0" name=""/>
        <dsp:cNvSpPr/>
      </dsp:nvSpPr>
      <dsp:spPr>
        <a:xfrm>
          <a:off x="2670518" y="1491041"/>
          <a:ext cx="2279699" cy="10625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Desenvolver estudos que apontem estratégias de financiamento tripartite visando a fixação de profissionais de saúde(57%)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2722388" y="1542911"/>
        <a:ext cx="2175959" cy="958817"/>
      </dsp:txXfrm>
    </dsp:sp>
    <dsp:sp modelId="{78E161A4-93E1-4A97-B53B-D105020A0BBF}">
      <dsp:nvSpPr>
        <dsp:cNvPr id="0" name=""/>
        <dsp:cNvSpPr/>
      </dsp:nvSpPr>
      <dsp:spPr>
        <a:xfrm>
          <a:off x="1053144" y="2784272"/>
          <a:ext cx="2858565" cy="11319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rPr>
            <a:t>Promoção de cooperação com o estado, com os municípios da região e com o MS, visando a organização de processos conjuntos de educação permanente. (46%) </a:t>
          </a:r>
          <a:endParaRPr lang="pt-BR" sz="1200" kern="1200" dirty="0">
            <a:solidFill>
              <a:schemeClr val="bg1"/>
            </a:solidFill>
          </a:endParaRPr>
        </a:p>
      </dsp:txBody>
      <dsp:txXfrm>
        <a:off x="1108403" y="2839531"/>
        <a:ext cx="2748047" cy="1021458"/>
      </dsp:txXfrm>
    </dsp:sp>
    <dsp:sp modelId="{790E63B7-E669-4B2E-876A-F906849D4A17}">
      <dsp:nvSpPr>
        <dsp:cNvPr id="0" name=""/>
        <dsp:cNvSpPr/>
      </dsp:nvSpPr>
      <dsp:spPr>
        <a:xfrm>
          <a:off x="5166" y="1447660"/>
          <a:ext cx="2298640" cy="1149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Maior apoio do Ministério da Saúde no sentido de garantir a formação, qualificação e fixação dos profissionais(52%) 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61271" y="1503765"/>
        <a:ext cx="2186430" cy="10371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E0E8F-8153-42EA-A3C1-9F962DCB32AD}">
      <dsp:nvSpPr>
        <dsp:cNvPr id="0" name=""/>
        <dsp:cNvSpPr/>
      </dsp:nvSpPr>
      <dsp:spPr>
        <a:xfrm>
          <a:off x="2652165" y="556312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55490" y="599731"/>
        <a:ext cx="23013" cy="4602"/>
      </dsp:txXfrm>
    </dsp:sp>
    <dsp:sp modelId="{CB6001B4-99F4-49B9-9810-D5D152EE3352}">
      <dsp:nvSpPr>
        <dsp:cNvPr id="0" name=""/>
        <dsp:cNvSpPr/>
      </dsp:nvSpPr>
      <dsp:spPr>
        <a:xfrm>
          <a:off x="652822" y="1689"/>
          <a:ext cx="2001142" cy="12006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Articulador</a:t>
          </a:r>
        </a:p>
      </dsp:txBody>
      <dsp:txXfrm>
        <a:off x="652822" y="1689"/>
        <a:ext cx="2001142" cy="1200685"/>
      </dsp:txXfrm>
    </dsp:sp>
    <dsp:sp modelId="{AC81F2A3-9C19-460B-A669-5FD1A1DF419D}">
      <dsp:nvSpPr>
        <dsp:cNvPr id="0" name=""/>
        <dsp:cNvSpPr/>
      </dsp:nvSpPr>
      <dsp:spPr>
        <a:xfrm>
          <a:off x="5113571" y="556312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316896" y="599731"/>
        <a:ext cx="23013" cy="4602"/>
      </dsp:txXfrm>
    </dsp:sp>
    <dsp:sp modelId="{E8A34519-ED30-48E9-99AF-F21FE8214B84}">
      <dsp:nvSpPr>
        <dsp:cNvPr id="0" name=""/>
        <dsp:cNvSpPr/>
      </dsp:nvSpPr>
      <dsp:spPr>
        <a:xfrm>
          <a:off x="3114228" y="1689"/>
          <a:ext cx="2001142" cy="12006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u="sng" kern="1200" dirty="0"/>
            <a:t>Capacidade</a:t>
          </a:r>
        </a:p>
      </dsp:txBody>
      <dsp:txXfrm>
        <a:off x="3114228" y="1689"/>
        <a:ext cx="2001142" cy="1200685"/>
      </dsp:txXfrm>
    </dsp:sp>
    <dsp:sp modelId="{3504632A-7EDD-427E-9258-3D51B1B4A2D0}">
      <dsp:nvSpPr>
        <dsp:cNvPr id="0" name=""/>
        <dsp:cNvSpPr/>
      </dsp:nvSpPr>
      <dsp:spPr>
        <a:xfrm>
          <a:off x="1653394" y="1200575"/>
          <a:ext cx="4922811" cy="429662"/>
        </a:xfrm>
        <a:custGeom>
          <a:avLst/>
          <a:gdLst/>
          <a:ahLst/>
          <a:cxnLst/>
          <a:rect l="0" t="0" r="0" b="0"/>
          <a:pathLst>
            <a:path>
              <a:moveTo>
                <a:pt x="4922811" y="0"/>
              </a:moveTo>
              <a:lnTo>
                <a:pt x="4922811" y="231931"/>
              </a:lnTo>
              <a:lnTo>
                <a:pt x="0" y="231931"/>
              </a:lnTo>
              <a:lnTo>
                <a:pt x="0" y="42966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91192" y="1413105"/>
        <a:ext cx="247214" cy="4602"/>
      </dsp:txXfrm>
    </dsp:sp>
    <dsp:sp modelId="{C53E13D9-ED2F-41CB-B0B1-2F4A9E048077}">
      <dsp:nvSpPr>
        <dsp:cNvPr id="0" name=""/>
        <dsp:cNvSpPr/>
      </dsp:nvSpPr>
      <dsp:spPr>
        <a:xfrm>
          <a:off x="5575634" y="1689"/>
          <a:ext cx="2001142" cy="12006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Competência </a:t>
          </a:r>
        </a:p>
      </dsp:txBody>
      <dsp:txXfrm>
        <a:off x="5575634" y="1689"/>
        <a:ext cx="2001142" cy="1200685"/>
      </dsp:txXfrm>
    </dsp:sp>
    <dsp:sp modelId="{6FFD6345-E3BE-4E97-AE8B-E900986D75CE}">
      <dsp:nvSpPr>
        <dsp:cNvPr id="0" name=""/>
        <dsp:cNvSpPr/>
      </dsp:nvSpPr>
      <dsp:spPr>
        <a:xfrm>
          <a:off x="2652165" y="2217261"/>
          <a:ext cx="471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2763" y="45720"/>
              </a:lnTo>
              <a:lnTo>
                <a:pt x="252763" y="46200"/>
              </a:lnTo>
              <a:lnTo>
                <a:pt x="471326" y="4620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75280" y="2260680"/>
        <a:ext cx="25096" cy="4602"/>
      </dsp:txXfrm>
    </dsp:sp>
    <dsp:sp modelId="{48C304E2-AF52-4E62-9857-FEDFA23C5011}">
      <dsp:nvSpPr>
        <dsp:cNvPr id="0" name=""/>
        <dsp:cNvSpPr/>
      </dsp:nvSpPr>
      <dsp:spPr>
        <a:xfrm>
          <a:off x="652822" y="1662638"/>
          <a:ext cx="2001142" cy="12006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Criatividade </a:t>
          </a:r>
        </a:p>
      </dsp:txBody>
      <dsp:txXfrm>
        <a:off x="652822" y="1662638"/>
        <a:ext cx="2001142" cy="1200685"/>
      </dsp:txXfrm>
    </dsp:sp>
    <dsp:sp modelId="{E9C6765C-5C63-44C7-91B6-24498C5AB128}">
      <dsp:nvSpPr>
        <dsp:cNvPr id="0" name=""/>
        <dsp:cNvSpPr/>
      </dsp:nvSpPr>
      <dsp:spPr>
        <a:xfrm>
          <a:off x="5155235" y="2217261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200"/>
              </a:moveTo>
              <a:lnTo>
                <a:pt x="211099" y="46200"/>
              </a:lnTo>
              <a:lnTo>
                <a:pt x="211099" y="45720"/>
              </a:lnTo>
              <a:lnTo>
                <a:pt x="387999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338769" y="2260680"/>
        <a:ext cx="20929" cy="4602"/>
      </dsp:txXfrm>
    </dsp:sp>
    <dsp:sp modelId="{6194E28E-70FA-4697-B3AA-156A8A65E86A}">
      <dsp:nvSpPr>
        <dsp:cNvPr id="0" name=""/>
        <dsp:cNvSpPr/>
      </dsp:nvSpPr>
      <dsp:spPr>
        <a:xfrm>
          <a:off x="3155892" y="1663118"/>
          <a:ext cx="2001142" cy="1200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u="sng" kern="1200" dirty="0"/>
            <a:t>Conhecimento</a:t>
          </a:r>
          <a:r>
            <a:rPr lang="pt-BR" sz="2200" kern="1200" dirty="0"/>
            <a:t> </a:t>
          </a:r>
        </a:p>
      </dsp:txBody>
      <dsp:txXfrm>
        <a:off x="3155892" y="1663118"/>
        <a:ext cx="2001142" cy="1200685"/>
      </dsp:txXfrm>
    </dsp:sp>
    <dsp:sp modelId="{DC39189F-236E-4130-8A59-4A3F7AC3486D}">
      <dsp:nvSpPr>
        <dsp:cNvPr id="0" name=""/>
        <dsp:cNvSpPr/>
      </dsp:nvSpPr>
      <dsp:spPr>
        <a:xfrm>
          <a:off x="1653394" y="2861524"/>
          <a:ext cx="4922811" cy="429662"/>
        </a:xfrm>
        <a:custGeom>
          <a:avLst/>
          <a:gdLst/>
          <a:ahLst/>
          <a:cxnLst/>
          <a:rect l="0" t="0" r="0" b="0"/>
          <a:pathLst>
            <a:path>
              <a:moveTo>
                <a:pt x="4922811" y="0"/>
              </a:moveTo>
              <a:lnTo>
                <a:pt x="4922811" y="231931"/>
              </a:lnTo>
              <a:lnTo>
                <a:pt x="0" y="231931"/>
              </a:lnTo>
              <a:lnTo>
                <a:pt x="0" y="42966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91192" y="3074054"/>
        <a:ext cx="247214" cy="4602"/>
      </dsp:txXfrm>
    </dsp:sp>
    <dsp:sp modelId="{E49A1E92-D2B1-4AE9-B69D-196779B8799D}">
      <dsp:nvSpPr>
        <dsp:cNvPr id="0" name=""/>
        <dsp:cNvSpPr/>
      </dsp:nvSpPr>
      <dsp:spPr>
        <a:xfrm>
          <a:off x="5575634" y="1662638"/>
          <a:ext cx="2001142" cy="12006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u="sng" kern="1200" dirty="0"/>
            <a:t>Formação</a:t>
          </a:r>
        </a:p>
      </dsp:txBody>
      <dsp:txXfrm>
        <a:off x="5575634" y="1662638"/>
        <a:ext cx="2001142" cy="1200685"/>
      </dsp:txXfrm>
    </dsp:sp>
    <dsp:sp modelId="{F08B56FC-E701-4EC4-9A0A-258F6FAB0644}">
      <dsp:nvSpPr>
        <dsp:cNvPr id="0" name=""/>
        <dsp:cNvSpPr/>
      </dsp:nvSpPr>
      <dsp:spPr>
        <a:xfrm>
          <a:off x="2652165" y="3878210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55490" y="3921628"/>
        <a:ext cx="23013" cy="4602"/>
      </dsp:txXfrm>
    </dsp:sp>
    <dsp:sp modelId="{217E835D-6596-467E-8EFC-5421FDC5FEDD}">
      <dsp:nvSpPr>
        <dsp:cNvPr id="0" name=""/>
        <dsp:cNvSpPr/>
      </dsp:nvSpPr>
      <dsp:spPr>
        <a:xfrm>
          <a:off x="652822" y="3323587"/>
          <a:ext cx="2001142" cy="12006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 err="1"/>
            <a:t>Proatividade</a:t>
          </a:r>
          <a:endParaRPr lang="pt-BR" sz="2200" kern="1200" dirty="0"/>
        </a:p>
      </dsp:txBody>
      <dsp:txXfrm>
        <a:off x="652822" y="3323587"/>
        <a:ext cx="2001142" cy="1200685"/>
      </dsp:txXfrm>
    </dsp:sp>
    <dsp:sp modelId="{52A74851-8CF5-4834-AB43-535F3C0BC072}">
      <dsp:nvSpPr>
        <dsp:cNvPr id="0" name=""/>
        <dsp:cNvSpPr/>
      </dsp:nvSpPr>
      <dsp:spPr>
        <a:xfrm>
          <a:off x="5113571" y="3878210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316896" y="3921628"/>
        <a:ext cx="23013" cy="4602"/>
      </dsp:txXfrm>
    </dsp:sp>
    <dsp:sp modelId="{34235504-1F56-4DFD-B559-87FE8A474D66}">
      <dsp:nvSpPr>
        <dsp:cNvPr id="0" name=""/>
        <dsp:cNvSpPr/>
      </dsp:nvSpPr>
      <dsp:spPr>
        <a:xfrm>
          <a:off x="3114228" y="3323587"/>
          <a:ext cx="2001142" cy="12006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Experiência </a:t>
          </a:r>
        </a:p>
      </dsp:txBody>
      <dsp:txXfrm>
        <a:off x="3114228" y="3323587"/>
        <a:ext cx="2001142" cy="1200685"/>
      </dsp:txXfrm>
    </dsp:sp>
    <dsp:sp modelId="{B3242169-CC2A-4F62-B560-D235CF287424}">
      <dsp:nvSpPr>
        <dsp:cNvPr id="0" name=""/>
        <dsp:cNvSpPr/>
      </dsp:nvSpPr>
      <dsp:spPr>
        <a:xfrm>
          <a:off x="5575634" y="3323587"/>
          <a:ext cx="2001142" cy="12006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u="sng" kern="1200" dirty="0"/>
            <a:t>Qualificação</a:t>
          </a:r>
          <a:r>
            <a:rPr lang="pt-BR" sz="2200" kern="1200" dirty="0"/>
            <a:t> </a:t>
          </a:r>
        </a:p>
      </dsp:txBody>
      <dsp:txXfrm>
        <a:off x="5575634" y="3323587"/>
        <a:ext cx="2001142" cy="12006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E0E8F-8153-42EA-A3C1-9F962DCB32AD}">
      <dsp:nvSpPr>
        <dsp:cNvPr id="0" name=""/>
        <dsp:cNvSpPr/>
      </dsp:nvSpPr>
      <dsp:spPr>
        <a:xfrm>
          <a:off x="1753851" y="761429"/>
          <a:ext cx="291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2879" y="45720"/>
              </a:lnTo>
              <a:lnTo>
                <a:pt x="162879" y="52802"/>
              </a:lnTo>
              <a:lnTo>
                <a:pt x="291559" y="5280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891575" y="805132"/>
        <a:ext cx="16111" cy="4034"/>
      </dsp:txXfrm>
    </dsp:sp>
    <dsp:sp modelId="{CB6001B4-99F4-49B9-9810-D5D152EE3352}">
      <dsp:nvSpPr>
        <dsp:cNvPr id="0" name=""/>
        <dsp:cNvSpPr/>
      </dsp:nvSpPr>
      <dsp:spPr>
        <a:xfrm>
          <a:off x="1637" y="280945"/>
          <a:ext cx="1754013" cy="1052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Ética </a:t>
          </a:r>
        </a:p>
      </dsp:txBody>
      <dsp:txXfrm>
        <a:off x="1637" y="280945"/>
        <a:ext cx="1754013" cy="1052408"/>
      </dsp:txXfrm>
    </dsp:sp>
    <dsp:sp modelId="{AC81F2A3-9C19-460B-A669-5FD1A1DF419D}">
      <dsp:nvSpPr>
        <dsp:cNvPr id="0" name=""/>
        <dsp:cNvSpPr/>
      </dsp:nvSpPr>
      <dsp:spPr>
        <a:xfrm>
          <a:off x="3830024" y="761429"/>
          <a:ext cx="454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2802"/>
              </a:moveTo>
              <a:lnTo>
                <a:pt x="244143" y="52802"/>
              </a:lnTo>
              <a:lnTo>
                <a:pt x="244143" y="45720"/>
              </a:lnTo>
              <a:lnTo>
                <a:pt x="454086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044949" y="805132"/>
        <a:ext cx="24236" cy="4034"/>
      </dsp:txXfrm>
    </dsp:sp>
    <dsp:sp modelId="{E8A34519-ED30-48E9-99AF-F21FE8214B84}">
      <dsp:nvSpPr>
        <dsp:cNvPr id="0" name=""/>
        <dsp:cNvSpPr/>
      </dsp:nvSpPr>
      <dsp:spPr>
        <a:xfrm>
          <a:off x="2077811" y="288028"/>
          <a:ext cx="1754013" cy="10524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none" kern="1200" dirty="0"/>
            <a:t>Honestidade</a:t>
          </a:r>
        </a:p>
      </dsp:txBody>
      <dsp:txXfrm>
        <a:off x="2077811" y="288028"/>
        <a:ext cx="1754013" cy="1052408"/>
      </dsp:txXfrm>
    </dsp:sp>
    <dsp:sp modelId="{3504632A-7EDD-427E-9258-3D51B1B4A2D0}">
      <dsp:nvSpPr>
        <dsp:cNvPr id="0" name=""/>
        <dsp:cNvSpPr/>
      </dsp:nvSpPr>
      <dsp:spPr>
        <a:xfrm>
          <a:off x="6068725" y="761429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245051" y="805132"/>
        <a:ext cx="20171" cy="4034"/>
      </dsp:txXfrm>
    </dsp:sp>
    <dsp:sp modelId="{C53E13D9-ED2F-41CB-B0B1-2F4A9E048077}">
      <dsp:nvSpPr>
        <dsp:cNvPr id="0" name=""/>
        <dsp:cNvSpPr/>
      </dsp:nvSpPr>
      <dsp:spPr>
        <a:xfrm>
          <a:off x="4316511" y="280945"/>
          <a:ext cx="1754013" cy="10524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Coragem</a:t>
          </a:r>
        </a:p>
      </dsp:txBody>
      <dsp:txXfrm>
        <a:off x="4316511" y="280945"/>
        <a:ext cx="1754013" cy="1052408"/>
      </dsp:txXfrm>
    </dsp:sp>
    <dsp:sp modelId="{6FFD6345-E3BE-4E97-AE8B-E900986D75CE}">
      <dsp:nvSpPr>
        <dsp:cNvPr id="0" name=""/>
        <dsp:cNvSpPr/>
      </dsp:nvSpPr>
      <dsp:spPr>
        <a:xfrm>
          <a:off x="915162" y="1331554"/>
          <a:ext cx="6435792" cy="373244"/>
        </a:xfrm>
        <a:custGeom>
          <a:avLst/>
          <a:gdLst/>
          <a:ahLst/>
          <a:cxnLst/>
          <a:rect l="0" t="0" r="0" b="0"/>
          <a:pathLst>
            <a:path>
              <a:moveTo>
                <a:pt x="6435792" y="0"/>
              </a:moveTo>
              <a:lnTo>
                <a:pt x="6435792" y="203722"/>
              </a:lnTo>
              <a:lnTo>
                <a:pt x="0" y="203722"/>
              </a:lnTo>
              <a:lnTo>
                <a:pt x="0" y="37324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71848" y="1516159"/>
        <a:ext cx="322422" cy="4034"/>
      </dsp:txXfrm>
    </dsp:sp>
    <dsp:sp modelId="{48C304E2-AF52-4E62-9857-FEDFA23C5011}">
      <dsp:nvSpPr>
        <dsp:cNvPr id="0" name=""/>
        <dsp:cNvSpPr/>
      </dsp:nvSpPr>
      <dsp:spPr>
        <a:xfrm>
          <a:off x="6473948" y="280945"/>
          <a:ext cx="1754013" cy="10524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sng" kern="1200" dirty="0"/>
            <a:t>Liderança  </a:t>
          </a:r>
        </a:p>
      </dsp:txBody>
      <dsp:txXfrm>
        <a:off x="6473948" y="280945"/>
        <a:ext cx="1754013" cy="1052408"/>
      </dsp:txXfrm>
    </dsp:sp>
    <dsp:sp modelId="{E9C6765C-5C63-44C7-91B6-24498C5AB128}">
      <dsp:nvSpPr>
        <dsp:cNvPr id="0" name=""/>
        <dsp:cNvSpPr/>
      </dsp:nvSpPr>
      <dsp:spPr>
        <a:xfrm>
          <a:off x="1790369" y="2217261"/>
          <a:ext cx="336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140"/>
              </a:moveTo>
              <a:lnTo>
                <a:pt x="185252" y="46140"/>
              </a:lnTo>
              <a:lnTo>
                <a:pt x="185252" y="45720"/>
              </a:lnTo>
              <a:lnTo>
                <a:pt x="336304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949349" y="2260964"/>
        <a:ext cx="18345" cy="4034"/>
      </dsp:txXfrm>
    </dsp:sp>
    <dsp:sp modelId="{6194E28E-70FA-4697-B3AA-156A8A65E86A}">
      <dsp:nvSpPr>
        <dsp:cNvPr id="0" name=""/>
        <dsp:cNvSpPr/>
      </dsp:nvSpPr>
      <dsp:spPr>
        <a:xfrm>
          <a:off x="38156" y="1737198"/>
          <a:ext cx="1754013" cy="10524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sng" kern="1200" dirty="0"/>
            <a:t>Determinação </a:t>
          </a:r>
          <a:endParaRPr lang="pt-BR" sz="1600" kern="1200" dirty="0"/>
        </a:p>
      </dsp:txBody>
      <dsp:txXfrm>
        <a:off x="38156" y="1737198"/>
        <a:ext cx="1754013" cy="1052408"/>
      </dsp:txXfrm>
    </dsp:sp>
    <dsp:sp modelId="{DC39189F-236E-4130-8A59-4A3F7AC3486D}">
      <dsp:nvSpPr>
        <dsp:cNvPr id="0" name=""/>
        <dsp:cNvSpPr/>
      </dsp:nvSpPr>
      <dsp:spPr>
        <a:xfrm>
          <a:off x="3911288" y="2217261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087614" y="2260964"/>
        <a:ext cx="20171" cy="4034"/>
      </dsp:txXfrm>
    </dsp:sp>
    <dsp:sp modelId="{E49A1E92-D2B1-4AE9-B69D-196779B8799D}">
      <dsp:nvSpPr>
        <dsp:cNvPr id="0" name=""/>
        <dsp:cNvSpPr/>
      </dsp:nvSpPr>
      <dsp:spPr>
        <a:xfrm>
          <a:off x="2159074" y="1736777"/>
          <a:ext cx="1754013" cy="1052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none" kern="1200" dirty="0"/>
            <a:t>Dinamismo</a:t>
          </a:r>
        </a:p>
      </dsp:txBody>
      <dsp:txXfrm>
        <a:off x="2159074" y="1736777"/>
        <a:ext cx="1754013" cy="1052408"/>
      </dsp:txXfrm>
    </dsp:sp>
    <dsp:sp modelId="{F08B56FC-E701-4EC4-9A0A-258F6FAB0644}">
      <dsp:nvSpPr>
        <dsp:cNvPr id="0" name=""/>
        <dsp:cNvSpPr/>
      </dsp:nvSpPr>
      <dsp:spPr>
        <a:xfrm>
          <a:off x="6068725" y="2217261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245051" y="2260964"/>
        <a:ext cx="20171" cy="4034"/>
      </dsp:txXfrm>
    </dsp:sp>
    <dsp:sp modelId="{217E835D-6596-467E-8EFC-5421FDC5FEDD}">
      <dsp:nvSpPr>
        <dsp:cNvPr id="0" name=""/>
        <dsp:cNvSpPr/>
      </dsp:nvSpPr>
      <dsp:spPr>
        <a:xfrm>
          <a:off x="4316511" y="1736777"/>
          <a:ext cx="1754013" cy="10524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u="sng" kern="1200" dirty="0"/>
            <a:t>Responsabilidade</a:t>
          </a:r>
        </a:p>
      </dsp:txBody>
      <dsp:txXfrm>
        <a:off x="4316511" y="1736777"/>
        <a:ext cx="1754013" cy="1052408"/>
      </dsp:txXfrm>
    </dsp:sp>
    <dsp:sp modelId="{52A74851-8CF5-4834-AB43-535F3C0BC072}">
      <dsp:nvSpPr>
        <dsp:cNvPr id="0" name=""/>
        <dsp:cNvSpPr/>
      </dsp:nvSpPr>
      <dsp:spPr>
        <a:xfrm>
          <a:off x="878644" y="2787385"/>
          <a:ext cx="6472311" cy="372823"/>
        </a:xfrm>
        <a:custGeom>
          <a:avLst/>
          <a:gdLst/>
          <a:ahLst/>
          <a:cxnLst/>
          <a:rect l="0" t="0" r="0" b="0"/>
          <a:pathLst>
            <a:path>
              <a:moveTo>
                <a:pt x="6472311" y="0"/>
              </a:moveTo>
              <a:lnTo>
                <a:pt x="6472311" y="203511"/>
              </a:lnTo>
              <a:lnTo>
                <a:pt x="0" y="203511"/>
              </a:lnTo>
              <a:lnTo>
                <a:pt x="0" y="37282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52678" y="2971780"/>
        <a:ext cx="324243" cy="4034"/>
      </dsp:txXfrm>
    </dsp:sp>
    <dsp:sp modelId="{34235504-1F56-4DFD-B559-87FE8A474D66}">
      <dsp:nvSpPr>
        <dsp:cNvPr id="0" name=""/>
        <dsp:cNvSpPr/>
      </dsp:nvSpPr>
      <dsp:spPr>
        <a:xfrm>
          <a:off x="6473948" y="1736777"/>
          <a:ext cx="1754013" cy="10524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u="sng" kern="1200" dirty="0"/>
            <a:t>Persistência </a:t>
          </a:r>
        </a:p>
      </dsp:txBody>
      <dsp:txXfrm>
        <a:off x="6473948" y="1736777"/>
        <a:ext cx="1754013" cy="1052408"/>
      </dsp:txXfrm>
    </dsp:sp>
    <dsp:sp modelId="{504E68C6-118F-441A-84F8-E8FCE93FF798}">
      <dsp:nvSpPr>
        <dsp:cNvPr id="0" name=""/>
        <dsp:cNvSpPr/>
      </dsp:nvSpPr>
      <dsp:spPr>
        <a:xfrm>
          <a:off x="1753851" y="3673093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930177" y="3716795"/>
        <a:ext cx="20171" cy="4034"/>
      </dsp:txXfrm>
    </dsp:sp>
    <dsp:sp modelId="{B3242169-CC2A-4F62-B560-D235CF287424}">
      <dsp:nvSpPr>
        <dsp:cNvPr id="0" name=""/>
        <dsp:cNvSpPr/>
      </dsp:nvSpPr>
      <dsp:spPr>
        <a:xfrm>
          <a:off x="1637" y="3192608"/>
          <a:ext cx="1754013" cy="10524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sng" kern="1200" dirty="0"/>
            <a:t>Disponibilidade</a:t>
          </a:r>
          <a:endParaRPr lang="pt-BR" sz="1600" kern="1200" dirty="0"/>
        </a:p>
      </dsp:txBody>
      <dsp:txXfrm>
        <a:off x="1637" y="3192608"/>
        <a:ext cx="1754013" cy="1052408"/>
      </dsp:txXfrm>
    </dsp:sp>
    <dsp:sp modelId="{CAAFED04-CA8C-4601-A390-D23FE4AF3B92}">
      <dsp:nvSpPr>
        <dsp:cNvPr id="0" name=""/>
        <dsp:cNvSpPr/>
      </dsp:nvSpPr>
      <dsp:spPr>
        <a:xfrm>
          <a:off x="2159074" y="3192608"/>
          <a:ext cx="1754013" cy="10524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Acreditar </a:t>
          </a:r>
        </a:p>
      </dsp:txBody>
      <dsp:txXfrm>
        <a:off x="2159074" y="3192608"/>
        <a:ext cx="1754013" cy="105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D6B5F-5E2A-41F9-A20B-3968A6E20F95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F2803-218C-44EE-AB6A-F3566DAF3A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45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2803-218C-44EE-AB6A-F3566DAF3A4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56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2803-218C-44EE-AB6A-F3566DAF3A4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05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2803-218C-44EE-AB6A-F3566DAF3A4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70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2803-218C-44EE-AB6A-F3566DAF3A4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825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2803-218C-44EE-AB6A-F3566DAF3A4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24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2803-218C-44EE-AB6A-F3566DAF3A4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6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2803-218C-44EE-AB6A-F3566DAF3A4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39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2803-218C-44EE-AB6A-F3566DAF3A4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50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1464-679F-4C04-BB7B-40BEF37F9C80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0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F035-F8F2-4007-8225-F575907D1DC8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86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6D8A-6003-44C2-BB0C-50F3DD2519D5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45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B64A-9A8B-4283-A62F-2496C4A1C495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5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1FE-FA6F-4BD9-8F12-7CA5C3177BA7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58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C65A-A5EA-48EE-ABE2-D5F64FD3B5BA}" type="datetime1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52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5B01-63F5-4B95-9230-3423C88BF6F1}" type="datetime1">
              <a:rPr lang="pt-BR" smtClean="0"/>
              <a:t>05/04/2017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05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EC5-04A2-4094-B9F5-2CF894CAB519}" type="datetime1">
              <a:rPr lang="pt-BR" smtClean="0"/>
              <a:t>05/04/2017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9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4A94-3970-4714-86C3-1E2719626ECC}" type="datetime1">
              <a:rPr lang="pt-BR" smtClean="0"/>
              <a:t>05/04/2017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38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467C-555B-43BD-A7CB-9FA3531E8A10}" type="datetime1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5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2BEA-B32B-40A7-8043-F22C8AC175B5}" type="datetime1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19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783D3-06ED-42E8-90F7-B99E500C71A5}" type="datetime1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ALBC Fevereiro 2017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645C-9728-409F-916D-2978A5AE55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6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a/conasems.org.br/forms/d/e/1FAIpQLSe0C1v5QhaIWFYWDYj3r7JwGVbelaGxbFlRSwTM1Ixa5azWTg/viewfor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zN2M9C5vl3EGg3Pksv9cqlgdkIug9cpm2jUh8zrbm0U/viewanalyt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1600" b="1" dirty="0"/>
              <a:t>ESCOLA NACIONAL DE SAÚDE PÚBICA </a:t>
            </a:r>
            <a:br>
              <a:rPr lang="pt-BR" sz="1600" b="1" dirty="0"/>
            </a:br>
            <a:r>
              <a:rPr lang="pt-BR" sz="1600" b="1" dirty="0"/>
              <a:t>UNIVERSIDADE FEDERAL DA PARAÍBA </a:t>
            </a:r>
            <a:br>
              <a:rPr lang="pt-BR" sz="1600" dirty="0"/>
            </a:br>
            <a:r>
              <a:rPr lang="pt-BR" sz="1600" b="1" dirty="0"/>
              <a:t>PROJETO QUALIFICAÇÃO DA GESTÃO ESTRATÉGICA E PARTICIPATIVA DO SUS 2015/2018</a:t>
            </a:r>
            <a:endParaRPr lang="pt-BR" sz="1600" dirty="0"/>
          </a:p>
        </p:txBody>
      </p:sp>
      <p:pic>
        <p:nvPicPr>
          <p:cNvPr id="5" name="Imagem 4" descr="Resultado de imagem para imagens gestor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82" y="2630170"/>
            <a:ext cx="5182235" cy="159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306274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/>
              <a:t>PESQISA COM GESTORES MUNICIPAIS </a:t>
            </a:r>
            <a:endParaRPr lang="pt-BR" dirty="0"/>
          </a:p>
          <a:p>
            <a:pPr algn="ctr"/>
            <a:r>
              <a:rPr lang="pt-BR" b="1" dirty="0"/>
              <a:t>CICLO DE GESTÃO 2013-2016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419872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Brasília Fevereiro de 2016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31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2820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427984" y="5253007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t-BR" dirty="0"/>
              <a:t>Com relação ao nível de escolaridade </a:t>
            </a:r>
            <a:r>
              <a:rPr lang="pt-BR" b="1" dirty="0"/>
              <a:t>45,3% tem pós-graduação </a:t>
            </a:r>
            <a:r>
              <a:rPr lang="pt-BR" dirty="0"/>
              <a:t>e se somados aos itens com mestrado ou doutorado esse número sobe para 51,6%.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48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164" y="25410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/>
              <a:t>PESQUISA COM GESTORES MUNICIPAIS </a:t>
            </a:r>
            <a:br>
              <a:rPr lang="pt-BR" sz="3200" dirty="0"/>
            </a:br>
            <a:r>
              <a:rPr lang="pt-BR" sz="3200" b="1" dirty="0"/>
              <a:t>CICLO DE GESTÃO 2013-2016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179512" y="1321527"/>
            <a:ext cx="260680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Da Experiência na Gestão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6" y="1988840"/>
            <a:ext cx="4660394" cy="334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82736" y="5364406"/>
            <a:ext cx="832015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O tempo de permanência na gestão, </a:t>
            </a:r>
            <a:r>
              <a:rPr lang="pt-BR" b="1" dirty="0">
                <a:solidFill>
                  <a:schemeClr val="tx1"/>
                </a:solidFill>
              </a:rPr>
              <a:t>revela que 53,3% dos gestores respondentes está há mais de três anos</a:t>
            </a:r>
            <a:r>
              <a:rPr lang="pt-BR" b="1" dirty="0"/>
              <a:t>. Do universo dos respondentes, </a:t>
            </a:r>
            <a:r>
              <a:rPr lang="pt-BR" b="1" dirty="0">
                <a:solidFill>
                  <a:schemeClr val="tx1"/>
                </a:solidFill>
              </a:rPr>
              <a:t>61,9% nunca haviam ocupado cargo de gestor anteriormente.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81642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9806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Com relação à participação em órgãos colegiados 93% participaram de órgão colegiados, com destaque para a </a:t>
            </a:r>
            <a:r>
              <a:rPr lang="pt-BR" sz="2800" b="1" dirty="0"/>
              <a:t>CMS ( 79,8%), CIR (72,2%) e (51,8%) do </a:t>
            </a:r>
            <a:r>
              <a:rPr lang="pt-BR" sz="2800" b="1" dirty="0" err="1"/>
              <a:t>Cosems</a:t>
            </a:r>
            <a:r>
              <a:rPr lang="pt-BR" sz="2800" b="1" dirty="0"/>
              <a:t>. </a:t>
            </a:r>
            <a:r>
              <a:rPr lang="pt-BR" sz="2800" u="sng" dirty="0"/>
              <a:t>Cabe destacar que </a:t>
            </a:r>
            <a:r>
              <a:rPr lang="pt-BR" sz="2800" b="1" u="sng" dirty="0"/>
              <a:t>apenas 5,4% </a:t>
            </a:r>
            <a:r>
              <a:rPr lang="pt-BR" sz="2800" u="sng" dirty="0"/>
              <a:t>afirmaram participar de todos os colegiados.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9149"/>
            <a:ext cx="9144000" cy="2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724400" y="6382057"/>
            <a:ext cx="2895600" cy="365125"/>
          </a:xfrm>
        </p:spPr>
        <p:txBody>
          <a:bodyPr/>
          <a:lstStyle/>
          <a:p>
            <a:r>
              <a:rPr lang="pt-BR" dirty="0"/>
              <a:t>ALBC Fevereiro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79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066"/>
            <a:ext cx="8229600" cy="424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57200" y="5384823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dirty="0"/>
              <a:t>A posição dos respondentes </a:t>
            </a:r>
            <a:r>
              <a:rPr lang="pt-BR" b="1" dirty="0"/>
              <a:t>quanto a participação em órgãos colegiado, com ênfase na CIR</a:t>
            </a:r>
            <a:r>
              <a:rPr lang="pt-BR" dirty="0"/>
              <a:t>, monstra que </a:t>
            </a:r>
            <a:r>
              <a:rPr lang="pt-BR" b="1" dirty="0"/>
              <a:t>47,5% participaram</a:t>
            </a:r>
            <a:r>
              <a:rPr lang="pt-BR" dirty="0"/>
              <a:t>, mas não como representantes do </a:t>
            </a:r>
            <a:r>
              <a:rPr lang="pt-BR" dirty="0" err="1"/>
              <a:t>Cosems</a:t>
            </a:r>
            <a:r>
              <a:rPr lang="pt-BR" dirty="0"/>
              <a:t>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20112" y="2492896"/>
            <a:ext cx="417646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/>
              <a:t>Dos que participaram com representação, </a:t>
            </a:r>
            <a:r>
              <a:rPr lang="pt-BR" b="1" dirty="0"/>
              <a:t>32,4% avaliam a mesma como </a:t>
            </a:r>
            <a:r>
              <a:rPr lang="pt-BR" b="1" i="1" u="sng" dirty="0"/>
              <a:t>frequente e sistemática,</a:t>
            </a:r>
            <a:r>
              <a:rPr lang="pt-BR" b="1" i="1" dirty="0"/>
              <a:t> tendo em vista a dinâmica de organização da CIR</a:t>
            </a:r>
            <a:r>
              <a:rPr lang="pt-BR" i="1" dirty="0"/>
              <a:t>; 15,8% como regular de acordo com os ajustes da minha agenda ao calendário das reuniões, </a:t>
            </a:r>
            <a:r>
              <a:rPr lang="pt-BR" i="1" u="sng" dirty="0"/>
              <a:t>3,8% irregular ou insatisfatória</a:t>
            </a:r>
            <a:r>
              <a:rPr lang="pt-BR" i="1" dirty="0"/>
              <a:t> e </a:t>
            </a:r>
            <a:r>
              <a:rPr lang="pt-BR" b="1" i="1" dirty="0"/>
              <a:t>apenas 0,5% inadequado tendo em vista as exigências do Prefeito para as agendas locais. </a:t>
            </a:r>
            <a:endParaRPr lang="pt-BR" b="1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2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9" y="1593024"/>
            <a:ext cx="7875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1520" y="5661248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b="1" dirty="0"/>
              <a:t>No que tange a participação na CIB, 61,6% </a:t>
            </a:r>
            <a:r>
              <a:rPr lang="pt-BR" b="1" i="1" dirty="0"/>
              <a:t>participaram, mas não como representantes do </a:t>
            </a:r>
            <a:r>
              <a:rPr lang="pt-BR" b="1" i="1" dirty="0" err="1"/>
              <a:t>Cosems</a:t>
            </a:r>
            <a:r>
              <a:rPr lang="pt-BR" b="1" i="1" dirty="0"/>
              <a:t>. 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4823520" y="2492896"/>
            <a:ext cx="410445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i="1" dirty="0"/>
              <a:t>Dos que participaram com representação, </a:t>
            </a:r>
            <a:r>
              <a:rPr lang="pt-BR" b="1" i="1" u="sng" dirty="0"/>
              <a:t>18,7% avaliam a mesma como frequente e sistemática</a:t>
            </a:r>
            <a:r>
              <a:rPr lang="pt-BR" b="1" i="1" dirty="0"/>
              <a:t>, tendo em vista a dinâmica de organização da CIB; 15,1% como regular de acordo com os ajustes da minha agenda ao calendário das reuniões, </a:t>
            </a:r>
            <a:r>
              <a:rPr lang="pt-BR" b="1" i="1" u="sng" dirty="0"/>
              <a:t>3,7% irregular ou insatisfatória e apenas 0,9% inadequado tendo em vista as exigências </a:t>
            </a:r>
            <a:r>
              <a:rPr lang="pt-BR" b="1" i="1" dirty="0"/>
              <a:t>do Prefeito para as agendas locais. </a:t>
            </a:r>
            <a:endParaRPr lang="pt-BR" b="1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7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55000" lnSpcReduction="20000"/>
          </a:bodyPr>
          <a:lstStyle/>
          <a:p>
            <a:r>
              <a:rPr lang="pt-BR" b="1" dirty="0"/>
              <a:t>Da Percepção quanto a temas estratégicos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Com relação à percepção dos respondentes quanto às práticas e processos de gestão; </a:t>
            </a:r>
            <a:r>
              <a:rPr lang="pt-BR" b="1" dirty="0"/>
              <a:t>numa questão com cinco gradientes,</a:t>
            </a:r>
            <a:r>
              <a:rPr lang="pt-BR" dirty="0"/>
              <a:t> </a:t>
            </a:r>
            <a:r>
              <a:rPr lang="pt-BR" u="sng" dirty="0"/>
              <a:t>com extremos entre muito fácil a muito difícil e cinco eixo vinculados a </a:t>
            </a:r>
            <a:r>
              <a:rPr lang="pt-BR" dirty="0"/>
              <a:t>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b="1" dirty="0"/>
              <a:t>Atenção Básica,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b="1" dirty="0"/>
              <a:t>Acesso a Atenção Especializada,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b="1" dirty="0"/>
              <a:t>Planejamento e Saúde,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b="1" dirty="0"/>
              <a:t>Fortalecimento da Gestão e Regionalização,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b="1" dirty="0"/>
              <a:t>Controle Social e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b="1" dirty="0"/>
              <a:t>Gestão do Trabalho e Educação em Saúde</a:t>
            </a:r>
            <a:r>
              <a:rPr lang="pt-BR" dirty="0"/>
              <a:t>,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61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6809928" y="692696"/>
            <a:ext cx="1967168" cy="1341120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82154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525963"/>
          </a:xfrm>
        </p:spPr>
        <p:txBody>
          <a:bodyPr>
            <a:noAutofit/>
          </a:bodyPr>
          <a:lstStyle/>
          <a:p>
            <a:r>
              <a:rPr lang="pt-BR" sz="2800" b="1" dirty="0"/>
              <a:t>Atenção Básica:</a:t>
            </a:r>
            <a:r>
              <a:rPr lang="pt-BR" sz="2400" dirty="0"/>
              <a:t>	</a:t>
            </a:r>
          </a:p>
          <a:p>
            <a:r>
              <a:rPr lang="pt-BR" sz="2400" dirty="0"/>
              <a:t>Quanto a melhoria da infraestrutura das unidades de saúde </a:t>
            </a:r>
            <a:r>
              <a:rPr lang="pt-BR" sz="2400" b="1" dirty="0"/>
              <a:t>classificaram desafio  como médio, 54,4%, 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>
                <a:solidFill>
                  <a:srgbClr val="FF0000"/>
                </a:solidFill>
              </a:rPr>
              <a:t>Com relação a fixação de médicos a maioria </a:t>
            </a:r>
            <a:r>
              <a:rPr lang="pt-BR" sz="2400" b="1" dirty="0">
                <a:solidFill>
                  <a:srgbClr val="FF0000"/>
                </a:solidFill>
              </a:rPr>
              <a:t>48,3% apontou como difícil ou muito difícil, </a:t>
            </a:r>
            <a:r>
              <a:rPr lang="pt-BR" sz="2400" dirty="0">
                <a:solidFill>
                  <a:srgbClr val="FF0000"/>
                </a:solidFill>
              </a:rPr>
              <a:t> 34,2% como de grau médio e 17,1% como fácil ou muito fácil.</a:t>
            </a:r>
          </a:p>
          <a:p>
            <a:endParaRPr lang="pt-BR" sz="2400" dirty="0"/>
          </a:p>
          <a:p>
            <a:r>
              <a:rPr lang="pt-BR" sz="2400" dirty="0"/>
              <a:t>No que tange a implementação dos sistemas de informação a maioria dos respondentes </a:t>
            </a:r>
            <a:r>
              <a:rPr lang="pt-BR" sz="2400" b="1" dirty="0"/>
              <a:t>44% apontou  como um desafio de grau médio, </a:t>
            </a:r>
            <a:r>
              <a:rPr lang="pt-BR" sz="2400" dirty="0"/>
              <a:t>38,1 difícil ou muito difícil e 17,5% fácil ou muito fácil.</a:t>
            </a:r>
          </a:p>
          <a:p>
            <a:endParaRPr lang="pt-BR" sz="24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23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/>
              <a:t>PESQUISA</a:t>
            </a:r>
            <a:r>
              <a:rPr lang="pt-BR" b="1" dirty="0"/>
              <a:t> COM GESTORES MUNICIPAIS </a:t>
            </a:r>
            <a:br>
              <a:rPr lang="pt-BR" dirty="0"/>
            </a:br>
            <a:r>
              <a:rPr lang="pt-BR" b="1" dirty="0"/>
              <a:t>CICLO DE GESTÃO 2013-2016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7588" y="1556792"/>
            <a:ext cx="8654892" cy="4525963"/>
          </a:xfrm>
        </p:spPr>
        <p:txBody>
          <a:bodyPr>
            <a:noAutofit/>
          </a:bodyPr>
          <a:lstStyle/>
          <a:p>
            <a:r>
              <a:rPr lang="pt-BR" sz="2800" b="1" dirty="0"/>
              <a:t>Atenção Básica:</a:t>
            </a:r>
          </a:p>
          <a:p>
            <a:r>
              <a:rPr lang="pt-BR" sz="2400" dirty="0">
                <a:solidFill>
                  <a:srgbClr val="FF0000"/>
                </a:solidFill>
              </a:rPr>
              <a:t>Com relação a garantida de insumos e </a:t>
            </a:r>
            <a:r>
              <a:rPr lang="pt-BR" sz="2400" b="1" dirty="0">
                <a:solidFill>
                  <a:srgbClr val="FF0000"/>
                </a:solidFill>
              </a:rPr>
              <a:t>medicamentos 48% apontaram como um desafio de grau médio</a:t>
            </a:r>
            <a:r>
              <a:rPr lang="pt-BR" sz="2400" dirty="0">
                <a:solidFill>
                  <a:srgbClr val="FF0000"/>
                </a:solidFill>
              </a:rPr>
              <a:t>, 34,7 difícil ou muito difícil e 15,9% fácil ou muito fácil.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Com relação a efetivação da contrapartida do Estado 73,9% classificaram como difícil ou muito difícil</a:t>
            </a:r>
            <a:r>
              <a:rPr lang="pt-BR" sz="2400" dirty="0">
                <a:solidFill>
                  <a:srgbClr val="FF0000"/>
                </a:solidFill>
              </a:rPr>
              <a:t>, 22% apontaram um grau médio para o desafio e 3,6% um grau fácil ou muito fácil</a:t>
            </a:r>
            <a:r>
              <a:rPr lang="pt-BR" sz="2400" dirty="0"/>
              <a:t>. </a:t>
            </a:r>
          </a:p>
          <a:p>
            <a:endParaRPr lang="pt-BR" sz="2400" dirty="0"/>
          </a:p>
          <a:p>
            <a:r>
              <a:rPr lang="pt-BR" sz="2400" dirty="0"/>
              <a:t>A qualificação </a:t>
            </a:r>
            <a:r>
              <a:rPr lang="pt-BR" sz="2400" b="1" dirty="0"/>
              <a:t>do processo de trabalho das equipes de saúde foi classificado por 53,4% como de grau médio</a:t>
            </a:r>
            <a:r>
              <a:rPr lang="pt-BR" sz="2400" dirty="0"/>
              <a:t>, 25,6% classificaram como difícil ou muito difícil e 19,7% como fácil ou muito fácil.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185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558230" y="1766829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No que tange a questão inerente a mais </a:t>
            </a:r>
            <a:r>
              <a:rPr lang="pt-BR" b="1" dirty="0">
                <a:solidFill>
                  <a:srgbClr val="FF0000"/>
                </a:solidFill>
              </a:rPr>
              <a:t>apoio técnico e financeiro por parte do Ministério da Saúde para a Atenção Básica, 58,7% classificaram como difícil ou muito difícil, </a:t>
            </a:r>
            <a:r>
              <a:rPr lang="pt-BR" dirty="0">
                <a:solidFill>
                  <a:srgbClr val="FF0000"/>
                </a:solidFill>
              </a:rPr>
              <a:t>36% apontaram um grau médio para o desafio e 4,8% um grau fácil ou muito fácil.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58230" y="3024310"/>
            <a:ext cx="8099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Relativo a adoção regular das práticas de planejamento e programação, </a:t>
            </a:r>
            <a:r>
              <a:rPr lang="pt-BR" b="1" dirty="0"/>
              <a:t>54,4% classificaram o desafio como de grau  médio</a:t>
            </a:r>
            <a:r>
              <a:rPr lang="pt-BR" dirty="0"/>
              <a:t>, 22,4% apontaram como fácil ou muito fácil e 20% como difícil ou muito difícil.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51887" y="4173240"/>
            <a:ext cx="7999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Com relação a organização do acesso a serviços de atenção básica, resolutivos e de qualidade, 53,7% classificaram um desafio de grau médio</a:t>
            </a:r>
            <a:r>
              <a:rPr lang="pt-BR" dirty="0"/>
              <a:t>, 25,2% apontaram como de grau difícil ou muito difícil e 21% como fácil ou muito fácil.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95861" y="5268416"/>
            <a:ext cx="785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Referente ao aprimoramento do processo de integração entre as ações de vigilância e atenção básica, 48,7% classificaram o desafio como de grau  médio</a:t>
            </a:r>
            <a:r>
              <a:rPr lang="pt-BR" dirty="0"/>
              <a:t>, 28,3% apontaram como fácil ou muito fácil e 19,9% como difícil ou muito difícil.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1391663"/>
            <a:ext cx="168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Atenção Básica: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657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57200" y="2354507"/>
            <a:ext cx="2399216" cy="2016224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/>
              <a:t>PESQUISA</a:t>
            </a:r>
            <a:r>
              <a:rPr lang="pt-BR" b="1" dirty="0"/>
              <a:t> COM GESTORES MUNICIPAIS </a:t>
            </a:r>
            <a:br>
              <a:rPr lang="pt-BR" dirty="0"/>
            </a:br>
            <a:r>
              <a:rPr lang="pt-BR" b="1" dirty="0"/>
              <a:t>CICLO DE GESTÃO 2013-2016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3568" y="1864675"/>
            <a:ext cx="16820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/>
              <a:t>Atenção Básica: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59979" y="1729951"/>
            <a:ext cx="123437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DESAFIOS :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82798" y="2508141"/>
            <a:ext cx="187718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60% Grau médio 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621976" y="2670704"/>
            <a:ext cx="334008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40% Grau Difícil ou Muito Difícil 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57422915"/>
              </p:ext>
            </p:extLst>
          </p:nvPr>
        </p:nvGraphicFramePr>
        <p:xfrm>
          <a:off x="4157336" y="3352349"/>
          <a:ext cx="2929280" cy="2794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6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b="1" dirty="0"/>
              <a:t>Os Objetivos: </a:t>
            </a:r>
            <a:endParaRPr lang="pt-BR" sz="2000" dirty="0"/>
          </a:p>
          <a:p>
            <a:pPr lvl="0"/>
            <a:r>
              <a:rPr lang="pt-BR" sz="2000" dirty="0"/>
              <a:t>Construir um perfil do gestores municipal que chega ao final de mais um dos ciclos de gestão do SUS (13-16).</a:t>
            </a:r>
          </a:p>
          <a:p>
            <a:pPr lvl="0"/>
            <a:r>
              <a:rPr lang="pt-BR" sz="2000" dirty="0"/>
              <a:t>Analisar por meio da aplicação de um questionário eletrônico (Google </a:t>
            </a:r>
            <a:r>
              <a:rPr lang="pt-BR" sz="2000" dirty="0" err="1"/>
              <a:t>docs</a:t>
            </a:r>
            <a:r>
              <a:rPr lang="pt-BR" sz="2000" dirty="0"/>
              <a:t>) a posição e percepção dos gestores sobre a ações de Atenção Básica,  Média e Alta Complexidade(Redes), Gestão do Trabalho , Práticas de Gestão e Regionalização e a situação do Controle Social.</a:t>
            </a:r>
          </a:p>
          <a:p>
            <a:pPr lvl="0"/>
            <a:r>
              <a:rPr lang="pt-BR" sz="2000" dirty="0"/>
              <a:t>Verificar  a percepção sobre a importância e a expectativa sobre  a atuação e a influencia da CIB/CIR e CIT SES/COSEMS e MS na pratica do gestor municipal e na qualificação da articulação </a:t>
            </a:r>
            <a:r>
              <a:rPr lang="pt-BR" sz="2000" dirty="0" err="1"/>
              <a:t>interfederativa</a:t>
            </a:r>
            <a:r>
              <a:rPr lang="pt-BR" sz="2000" dirty="0"/>
              <a:t>.</a:t>
            </a:r>
          </a:p>
          <a:p>
            <a:r>
              <a:rPr lang="pt-BR" sz="2000" dirty="0"/>
              <a:t>Identificar a posição dos gestores sobre os requisitos necessários para a definição de um perfil adequado para os próximos gestores municipais 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850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pt-BR" b="1" dirty="0"/>
              <a:t>Acesso a Atenção Especializada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1246" y="1926293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Quanto a organização dos serviços de forma regionalizada, </a:t>
            </a:r>
            <a:r>
              <a:rPr lang="pt-BR" b="1" dirty="0">
                <a:solidFill>
                  <a:srgbClr val="FF0000"/>
                </a:solidFill>
              </a:rPr>
              <a:t>60,6% classificaram como difícil ou muito difícil,</a:t>
            </a:r>
            <a:r>
              <a:rPr lang="pt-BR" dirty="0">
                <a:solidFill>
                  <a:srgbClr val="FF0000"/>
                </a:solidFill>
              </a:rPr>
              <a:t> 33,3% como de grau médio e 5,8% como fácil ou muito fácil</a:t>
            </a:r>
            <a:r>
              <a:rPr lang="pt-BR" dirty="0"/>
              <a:t>. 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No que diz respeito a </a:t>
            </a:r>
            <a:r>
              <a:rPr lang="pt-BR" b="1" dirty="0">
                <a:solidFill>
                  <a:srgbClr val="FF0000"/>
                </a:solidFill>
              </a:rPr>
              <a:t>garantia de consultas, exames e internações em quantidade e qualidade 76,7% classificaram o desafio como difícil ou muito difícil</a:t>
            </a:r>
            <a:r>
              <a:rPr lang="pt-BR" dirty="0">
                <a:solidFill>
                  <a:srgbClr val="FF0000"/>
                </a:solidFill>
              </a:rPr>
              <a:t>, 19%, como de grau médio e 3,4% como fácil ou muito fácil.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0240" y="376402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Referente ao processo de </a:t>
            </a:r>
            <a:r>
              <a:rPr lang="pt-BR" b="1" dirty="0">
                <a:solidFill>
                  <a:srgbClr val="FF0000"/>
                </a:solidFill>
              </a:rPr>
              <a:t>implantação dos processos de programação (PPI, Programação Geral das ações e Serviços de Saúde ( PGASS ) ,  65,8% classificaram como difícil ou muito difícil,</a:t>
            </a:r>
            <a:r>
              <a:rPr lang="pt-BR" dirty="0">
                <a:solidFill>
                  <a:srgbClr val="FF0000"/>
                </a:solidFill>
              </a:rPr>
              <a:t> 28,9% como de grau médio e 4,9% como fácil ou muito fácil.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8398" y="4935790"/>
            <a:ext cx="8274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Com relação </a:t>
            </a:r>
            <a:r>
              <a:rPr lang="pt-BR" b="1" dirty="0">
                <a:solidFill>
                  <a:srgbClr val="FF0000"/>
                </a:solidFill>
              </a:rPr>
              <a:t>ao fortalecimento da Rede de Atenção para a garantia da integralidade,  59.4% classificaram o desafio como difícil ou muito difícil</a:t>
            </a:r>
            <a:r>
              <a:rPr lang="pt-BR" dirty="0">
                <a:solidFill>
                  <a:srgbClr val="FF0000"/>
                </a:solidFill>
              </a:rPr>
              <a:t>, 34.9%, como de grau médio e 5,3% como fácil ou muito fácil.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/>
              <a:t>PESQUISA</a:t>
            </a:r>
            <a:r>
              <a:rPr lang="pt-BR" b="1" dirty="0"/>
              <a:t> COM GESTORES MUNICIPAIS </a:t>
            </a:r>
            <a:br>
              <a:rPr lang="pt-BR" dirty="0"/>
            </a:br>
            <a:r>
              <a:rPr lang="pt-BR" b="1" dirty="0"/>
              <a:t>CICLO DE GESTÃO 2013-2016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89535" y="5790699"/>
            <a:ext cx="8274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Com relação </a:t>
            </a:r>
            <a:r>
              <a:rPr lang="pt-BR" b="1" dirty="0"/>
              <a:t>ao fortalecimento da Atenção Básica como ordenadora do cuidado 52,7% classificou o desafio como médio</a:t>
            </a:r>
            <a:r>
              <a:rPr lang="pt-BR" dirty="0"/>
              <a:t>, 30.3%, como difícil ou muito difícil e 16,6% como  fácil ou muito fácil.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629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6531" y="124388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No que tange a </a:t>
            </a:r>
            <a:r>
              <a:rPr lang="pt-BR" b="1" dirty="0">
                <a:solidFill>
                  <a:srgbClr val="FF0000"/>
                </a:solidFill>
              </a:rPr>
              <a:t>garantia de mais recursos financeiros de forma global por parte do Ministério da Saúde, 78.3% classificaram como difícil ou muito difícil</a:t>
            </a:r>
            <a:r>
              <a:rPr lang="pt-BR" dirty="0">
                <a:solidFill>
                  <a:srgbClr val="FF0000"/>
                </a:solidFill>
              </a:rPr>
              <a:t>, 18,7 % como de grau médio e 2,7% como fácil</a:t>
            </a:r>
            <a:r>
              <a:rPr lang="pt-BR" dirty="0"/>
              <a:t>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643" y="2160365"/>
            <a:ext cx="7934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Com </a:t>
            </a:r>
            <a:r>
              <a:rPr lang="pt-BR" b="1" dirty="0">
                <a:solidFill>
                  <a:srgbClr val="FF0000"/>
                </a:solidFill>
              </a:rPr>
              <a:t>referência ao maior apoio técnico e financeiro por parte da SES, 70,7% classificaram o desafio como difícil ou muito difíc</a:t>
            </a:r>
            <a:r>
              <a:rPr lang="pt-BR" dirty="0">
                <a:solidFill>
                  <a:srgbClr val="FF0000"/>
                </a:solidFill>
              </a:rPr>
              <a:t>il, 23,9%, como de grau médio e 4,9% como fácil ou muito fácil</a:t>
            </a:r>
            <a:r>
              <a:rPr lang="pt-BR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7643" y="4157409"/>
            <a:ext cx="7890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Quanto a Implantação de dispositivos e processos de </a:t>
            </a:r>
            <a:r>
              <a:rPr lang="pt-BR" b="1" dirty="0"/>
              <a:t>Regulação e Controle ( Central de Regulação, Tele Saúde, Protocolos, entre outros) 52,7% classificaram como de grau médio</a:t>
            </a:r>
            <a:r>
              <a:rPr lang="pt-BR" dirty="0"/>
              <a:t>, 30,3% como difícil ou muito </a:t>
            </a:r>
            <a:r>
              <a:rPr lang="pt-BR" dirty="0" err="1"/>
              <a:t>difícl</a:t>
            </a:r>
            <a:r>
              <a:rPr lang="pt-BR" dirty="0"/>
              <a:t>, e 16,6% como fácil ou muito fácil.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643" y="3234079"/>
            <a:ext cx="7783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Referente a agenda da Atenção </a:t>
            </a:r>
            <a:r>
              <a:rPr lang="pt-BR" b="1" dirty="0"/>
              <a:t>Especializada de forma solidária e cooperativa nas discussões da CIR,  43,5% classificaram o desafio como de grau médio</a:t>
            </a:r>
            <a:r>
              <a:rPr lang="pt-BR" dirty="0"/>
              <a:t>, 30,5% como difícil ou muito difícil e 17,7% como fácil ou muito fácil.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09228" y="96143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9" name="Retângulo 8"/>
          <p:cNvSpPr/>
          <p:nvPr/>
        </p:nvSpPr>
        <p:spPr>
          <a:xfrm>
            <a:off x="478866" y="5494420"/>
            <a:ext cx="7835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 que diz respeito a qualificação das equipes gestoras municipais para prática do planejamento em saúde , </a:t>
            </a:r>
            <a:r>
              <a:rPr lang="pt-BR" b="1" dirty="0"/>
              <a:t>56,5% classificou como um desafio médio; 24,6% difícil ou muito difícil e 18,6% como fácil ou muito </a:t>
            </a:r>
            <a:r>
              <a:rPr lang="pt-BR" b="1" dirty="0" err="1"/>
              <a:t>facil</a:t>
            </a:r>
            <a:r>
              <a:rPr lang="pt-BR" b="1" dirty="0"/>
              <a:t>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01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683568" y="1864675"/>
            <a:ext cx="2280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/>
              <a:t>Atenção </a:t>
            </a:r>
            <a:r>
              <a:rPr lang="pt-BR" b="1" dirty="0" err="1"/>
              <a:t>Especializda</a:t>
            </a:r>
            <a:r>
              <a:rPr lang="pt-BR" b="1" dirty="0"/>
              <a:t> :</a:t>
            </a:r>
          </a:p>
        </p:txBody>
      </p:sp>
      <p:sp>
        <p:nvSpPr>
          <p:cNvPr id="8" name="Retângulo 7"/>
          <p:cNvSpPr/>
          <p:nvPr/>
        </p:nvSpPr>
        <p:spPr>
          <a:xfrm>
            <a:off x="778601" y="5101431"/>
            <a:ext cx="123437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DESAFIOS :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7200" y="4481416"/>
            <a:ext cx="187718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40% Grau médio 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3848" y="5661248"/>
            <a:ext cx="334008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60% Grau Difícil ou Muito Difícil :</a:t>
            </a:r>
          </a:p>
        </p:txBody>
      </p:sp>
      <p:pic>
        <p:nvPicPr>
          <p:cNvPr id="11" name="Picture 10" descr="Resultado de imagem para imagens gestores de sa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48" y="2692807"/>
            <a:ext cx="3028950" cy="1514475"/>
          </a:xfrm>
          <a:prstGeom prst="rect">
            <a:avLst/>
          </a:prstGeom>
          <a:noFill/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28818125"/>
              </p:ext>
            </p:extLst>
          </p:nvPr>
        </p:nvGraphicFramePr>
        <p:xfrm>
          <a:off x="3628570" y="2017486"/>
          <a:ext cx="5155297" cy="354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ta: Curva para a Direita 3"/>
          <p:cNvSpPr/>
          <p:nvPr/>
        </p:nvSpPr>
        <p:spPr>
          <a:xfrm rot="16200000">
            <a:off x="4903451" y="4495593"/>
            <a:ext cx="626936" cy="38873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7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2455"/>
            <a:ext cx="8229600" cy="4525963"/>
          </a:xfrm>
        </p:spPr>
        <p:txBody>
          <a:bodyPr/>
          <a:lstStyle/>
          <a:p>
            <a:r>
              <a:rPr lang="pt-BR" b="1" dirty="0"/>
              <a:t>Processo do Planejamento em Saúde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7200" y="1706984"/>
            <a:ext cx="8312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No tocante a qualificação das equipes gestoras municipais para prática do planejamento em saúde, </a:t>
            </a:r>
            <a:r>
              <a:rPr lang="pt-BR" b="1" dirty="0"/>
              <a:t>56,5% classificaram como de grau médio, 24,6% como difícil ou muito </a:t>
            </a:r>
            <a:r>
              <a:rPr lang="pt-BR" b="1" dirty="0" err="1"/>
              <a:t>difícl</a:t>
            </a:r>
            <a:r>
              <a:rPr lang="pt-BR" b="1" dirty="0"/>
              <a:t>, e 18,6% como fácil ou muito fácil. </a:t>
            </a:r>
          </a:p>
          <a:p>
            <a:pPr algn="just"/>
            <a:endParaRPr lang="pt-BR" dirty="0"/>
          </a:p>
          <a:p>
            <a:r>
              <a:rPr lang="pt-BR" dirty="0"/>
              <a:t>Referente a Implantação de sistemas de informação para a tomada de decisão </a:t>
            </a:r>
            <a:r>
              <a:rPr lang="pt-BR" b="1" dirty="0"/>
              <a:t>50,4% </a:t>
            </a:r>
            <a:r>
              <a:rPr lang="pt-BR" b="1" dirty="0" err="1"/>
              <a:t>classificarm</a:t>
            </a:r>
            <a:r>
              <a:rPr lang="pt-BR" b="1" dirty="0"/>
              <a:t> o desafio como de grau médio, 32,4% como difícil ou muito difícil e 16,9% como fácil ou muito fácil.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1931" y="460616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 que se refere ao uso dos indicadores de saúde para o aprimoramento do processo de planejamento local, </a:t>
            </a:r>
            <a:r>
              <a:rPr lang="pt-BR" b="1" dirty="0"/>
              <a:t>47,3 % classificou o desafio como de grau médio, 36,6% como fácil ou muito fácil  e 12,8% como difícil ou muito difícil.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" y="3643963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Com relação ao uso do SARGSUS com vistas ao desenvolvimento e construção do plano de saúde, </a:t>
            </a:r>
            <a:r>
              <a:rPr lang="pt-BR" b="1" dirty="0"/>
              <a:t>44,8% classificaram como de grau médio, 36,3% como fácil ou muito fácil e 15,8% difícil ou muito difícil</a:t>
            </a:r>
            <a:r>
              <a:rPr lang="pt-BR" dirty="0"/>
              <a:t>.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74127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8" name="Retângulo 7"/>
          <p:cNvSpPr/>
          <p:nvPr/>
        </p:nvSpPr>
        <p:spPr>
          <a:xfrm>
            <a:off x="411931" y="5568361"/>
            <a:ext cx="8357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No que diz respeito a implementação do processo permanente de planejamento participativo e integrado, de base local e ascendente, orientado por problemas e necessidades em saúde, </a:t>
            </a:r>
            <a:r>
              <a:rPr lang="pt-BR" b="1" dirty="0"/>
              <a:t>52,6% classificaram como de grau médio, 28,7% como difícil ou muito difícil e 17.3% fácil ou muito fácil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043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9513"/>
            <a:ext cx="8229600" cy="4525963"/>
          </a:xfrm>
        </p:spPr>
        <p:txBody>
          <a:bodyPr/>
          <a:lstStyle/>
          <a:p>
            <a:r>
              <a:rPr lang="pt-BR" b="1" dirty="0"/>
              <a:t>Processo do Planejamento em Saúde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11931" y="1545677"/>
            <a:ext cx="8312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No que se refere a maior participação do MS no apoio ao uso de instrumentos e metodologia vinculada a qualificação do planejamento em saúde gestão</a:t>
            </a:r>
            <a:r>
              <a:rPr lang="pt-BR" b="1" dirty="0">
                <a:solidFill>
                  <a:srgbClr val="FF0000"/>
                </a:solidFill>
              </a:rPr>
              <a:t>, 47,3% como difícil ou muito difícil, 44,6 % classificaram o desafio como de grau médio e 7,4% como fácil ou muito fácil.</a:t>
            </a:r>
          </a:p>
          <a:p>
            <a:pPr algn="just"/>
            <a:r>
              <a:rPr lang="pt-BR" dirty="0"/>
              <a:t>Referente ao fortalecimento das equipes regionais para apoio ao processo de planejamento local/regional, 48% classificaram como de grau médio, 37,2% como difícil ou muito </a:t>
            </a:r>
            <a:r>
              <a:rPr lang="pt-BR" dirty="0" err="1"/>
              <a:t>difícl</a:t>
            </a:r>
            <a:r>
              <a:rPr lang="pt-BR" dirty="0"/>
              <a:t> e 14,4% fácil ou muito fácil.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423529" y="456238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No que diz respeito ao fortalecimento de agendas regionais (CIR) </a:t>
            </a:r>
            <a:r>
              <a:rPr lang="pt-BR" b="1" dirty="0"/>
              <a:t>para a pratica do planejamento regional, 45,4% classificaram como de grau médio, 27,1% fácil ou muito fácil e 26,0%  como difícil ou muito </a:t>
            </a:r>
            <a:r>
              <a:rPr lang="pt-BR" b="1" dirty="0" err="1"/>
              <a:t>difícl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449189" y="3568445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No que se refere maior apoio da SES no desenvolvimento de instrumentos e metodologia para a qualificação do planejamento em saúde,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44,1% como de grau médio, 43,8% difícil ou muito difícil e 11,7% como fácil ou muito fácil.</a:t>
            </a:r>
          </a:p>
          <a:p>
            <a:pPr algn="just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74127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/>
              <a:t>PESQUISA COM GESTORES MUNICIPAIS </a:t>
            </a:r>
            <a:br>
              <a:rPr lang="pt-BR" sz="3200" dirty="0"/>
            </a:br>
            <a:r>
              <a:rPr lang="pt-BR" sz="3200" b="1" dirty="0"/>
              <a:t>CICLO DE GESTÃO 2013-2016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411931" y="5568361"/>
            <a:ext cx="8480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Para a questão do acompanhamento do desempenho da gestão por meio da análise integrada do Plano Municipal, Programação em Saúde e Relatório de Gestão, </a:t>
            </a:r>
            <a:r>
              <a:rPr lang="pt-BR" b="1" dirty="0"/>
              <a:t>48,2% como como de grau médio, 27,9 % como fácil ou muito fácil e 21,8% como difícil ou muito difícil.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459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539920" y="1799149"/>
            <a:ext cx="27679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/>
              <a:t>Processo de Planejamento:</a:t>
            </a:r>
          </a:p>
        </p:txBody>
      </p:sp>
      <p:sp>
        <p:nvSpPr>
          <p:cNvPr id="8" name="Retângulo 7"/>
          <p:cNvSpPr/>
          <p:nvPr/>
        </p:nvSpPr>
        <p:spPr>
          <a:xfrm>
            <a:off x="778601" y="5101431"/>
            <a:ext cx="123437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DESAFIOS :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7200" y="4481416"/>
            <a:ext cx="193008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90% Grau médio 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3848" y="5661248"/>
            <a:ext cx="334008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10% Grau Difícil ou Muito Difícil :</a:t>
            </a:r>
          </a:p>
        </p:txBody>
      </p:sp>
      <p:sp>
        <p:nvSpPr>
          <p:cNvPr id="4" name="Seta: Curva para a Direita 3"/>
          <p:cNvSpPr/>
          <p:nvPr/>
        </p:nvSpPr>
        <p:spPr>
          <a:xfrm rot="14064618">
            <a:off x="4516253" y="3848853"/>
            <a:ext cx="626936" cy="2631124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26664559"/>
              </p:ext>
            </p:extLst>
          </p:nvPr>
        </p:nvGraphicFramePr>
        <p:xfrm>
          <a:off x="3995936" y="1598882"/>
          <a:ext cx="4690864" cy="30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5158419" y="5029932"/>
            <a:ext cx="398558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Maior apoio da SES no desenvolvimento de instrumentos e metodologia para a qualificação do planejamento em saúde,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44,1% como de grau médio, 43,8% difícil ou muito difícil e 11,7% como fácil ou muito fácil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2" y="2322857"/>
            <a:ext cx="2857500" cy="1619250"/>
          </a:xfrm>
          <a:prstGeom prst="rect">
            <a:avLst/>
          </a:prstGeom>
        </p:spPr>
      </p:pic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>
          <a:xfrm>
            <a:off x="2548136" y="6337812"/>
            <a:ext cx="2895600" cy="365125"/>
          </a:xfrm>
        </p:spPr>
        <p:txBody>
          <a:bodyPr/>
          <a:lstStyle/>
          <a:p>
            <a:r>
              <a:rPr lang="pt-BR" dirty="0"/>
              <a:t>ALBC Fevereiro 2017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7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072" y="6070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/>
              <a:t>Fortalecimento da Gestão e Regionalização</a:t>
            </a:r>
            <a:br>
              <a:rPr lang="pt-BR" sz="3200" b="1" dirty="0"/>
            </a:b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179513" y="1018084"/>
            <a:ext cx="8640960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que diz respeito ao fortalecimento das CIR como instâncias de planejamento e pactuação no âmbito regional,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51,7% classificou como de grau médio, 26,3% fácil ou muito fácil e 21,5%  como difícil ou muito difícil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questão inerente ao  fortalecimento das ações de monitoramento, avaliação e auditória,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53,4% como como de grau médio, 33,4% como difícil ou muito difícil e  12,8%.como fácil ou muito fácil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3" y="2996952"/>
            <a:ext cx="8784976" cy="245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referência a implementação de ações voltadas para as práticas de educação e gestão do trabalho favorecendo o provimento e a fixação de trabalhadores da saúde, no âmbito municipal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50 % classificou como de grau médio, 34,6% como difícil ou muito difícil e 15% fácil ou muito fácil. </a:t>
            </a:r>
          </a:p>
          <a:p>
            <a:pPr indent="88900" algn="just">
              <a:lnSpc>
                <a:spcPct val="150000"/>
              </a:lnSpc>
              <a:spcAft>
                <a:spcPts val="800"/>
              </a:spcAft>
            </a:pPr>
            <a:r>
              <a:rPr lang="pt-BR" sz="1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que se refere a manutenção dos Sistema de Informação de Base Nacional ( CNES,SINAN,SIM,SINASC,SIA,E-SUS-AB,SI-PNI, dentre outros), atualizados segundo normas do Ministério, 47,4% classificou como fácil ou muito fácil; 39,8% como de grau médio e 12,4%.como difícil ou muito difícil.</a:t>
            </a:r>
            <a:endParaRPr lang="pt-BR" sz="1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9392" y="5454035"/>
            <a:ext cx="8640960" cy="102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Para o que diz respeito ao fortalecimento da regionalização como estratégia de qualificação da descentralização e melhoria do acesso,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55,2% classificaram como de grau médio, 28,2% como difícil ou muito difícil e  15,1%  como fácil ou muito fácil</a:t>
            </a:r>
            <a:endParaRPr lang="pt-BR" sz="1400" b="1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47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072" y="6070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/>
              <a:t>Fortalecimento da Gestão e Regionalização</a:t>
            </a:r>
            <a:br>
              <a:rPr lang="pt-BR" sz="3200" b="1" dirty="0"/>
            </a:b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204059" y="764704"/>
            <a:ext cx="8655396" cy="207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questão inerente a  ampliação dos recursos financeiros tendo como base as diferenças regionais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65,6% classificou como difícil ou muito difícil,  28,1% de grau médio e 5,9 %.como fácil ou muito fácil.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 a questão referente ao aprimoramento e integração das práticas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interfederativas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na CIB e CIT, objetivando a construção de uma agenda de pactuação regional,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50,5% classificou como de grau médio, 38,9% como difícil ou muito difícil e  9,2%  como fácil ou muito fácil. </a:t>
            </a:r>
            <a:endParaRPr lang="pt-BR" sz="105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6487" y="2839889"/>
            <a:ext cx="8784976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que diz respeito a um maior apoio técnico e financeiro do MS para a construção das práticas de gestão do SUS,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62 % classificou como difícil ou muito difícil,  31,5% como de grau médio e 6,2 %.como fácil ou muito fácil.</a:t>
            </a:r>
            <a:endParaRPr lang="pt-BR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8900"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 que tange a questão referente Implementação dos processos de pactuação regional por meio da implementação do COAP,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60,5% classificou como difícil ou muito difícil, 33,6% como de grau </a:t>
            </a:r>
            <a:r>
              <a:rPr lang="pt-BR" sz="1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medio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 5,3%  como fácil ou muito fácil.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4059" y="5085184"/>
            <a:ext cx="864096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/>
              <a:t>Com relação a promoção da estruturação da assistência farmacêutica e a garantia do acesso da população aos medicamentos cuja dispensação esteja sob sua responsabilidade, promovendo uso racional, </a:t>
            </a:r>
            <a:r>
              <a:rPr lang="pt-BR" sz="1400" b="1" dirty="0"/>
              <a:t>42,3% classificou como de grau médio, 41,8 como difícil ou muito difícil 15,5%.como fácil ou muito fácil.</a:t>
            </a:r>
            <a:endParaRPr lang="pt-BR" sz="1100" b="1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23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50938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PESQUISA</a:t>
            </a:r>
            <a:r>
              <a:rPr lang="pt-BR" b="1" dirty="0"/>
              <a:t> COM GESTORES MUNICIPAIS </a:t>
            </a:r>
            <a:br>
              <a:rPr lang="pt-BR" dirty="0"/>
            </a:br>
            <a:r>
              <a:rPr lang="pt-BR" b="1" dirty="0"/>
              <a:t>CICLO DE GESTÃO 2013-2016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57200" y="1789555"/>
            <a:ext cx="27363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Fortalecimento da Gestão e Regionalização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78601" y="5101431"/>
            <a:ext cx="123437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DESAFIOS :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7200" y="4481416"/>
            <a:ext cx="187718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60% Grau médio 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3848" y="5661248"/>
            <a:ext cx="334008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30% Grau Difícil ou Muito Difícil :</a:t>
            </a:r>
          </a:p>
        </p:txBody>
      </p:sp>
      <p:sp>
        <p:nvSpPr>
          <p:cNvPr id="4" name="Seta: Curva para a Direita 3"/>
          <p:cNvSpPr/>
          <p:nvPr/>
        </p:nvSpPr>
        <p:spPr>
          <a:xfrm rot="14064618">
            <a:off x="4516253" y="3848853"/>
            <a:ext cx="626936" cy="2631124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9" y="2581061"/>
            <a:ext cx="1976458" cy="1800225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829281522"/>
              </p:ext>
            </p:extLst>
          </p:nvPr>
        </p:nvGraphicFramePr>
        <p:xfrm>
          <a:off x="3835400" y="1803399"/>
          <a:ext cx="4697040" cy="329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tângulo 12"/>
          <p:cNvSpPr/>
          <p:nvPr/>
        </p:nvSpPr>
        <p:spPr>
          <a:xfrm>
            <a:off x="4572000" y="5845914"/>
            <a:ext cx="432048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Manutenção dos Sistema de Informação de Base Nacional ( CNES,SINAN,SIM,SINASC,SIA,E-SUS-AB,SI-PNI, dentre outros), atualizados segundo normas do Ministério, 47,4% classificou como fácil ou muito fácil</a:t>
            </a:r>
            <a:endParaRPr lang="pt-BR" sz="11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6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2" grpId="0">
        <p:bldAsOne/>
      </p:bldGraphic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688" y="1052736"/>
            <a:ext cx="8229600" cy="4525963"/>
          </a:xfrm>
        </p:spPr>
        <p:txBody>
          <a:bodyPr/>
          <a:lstStyle/>
          <a:p>
            <a:r>
              <a:rPr lang="pt-BR" b="1" dirty="0"/>
              <a:t>Fortalecimento do Controle Social.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1348" y="46678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/>
              <a:t>PESQUISA COM GESTORES MUNICIPAIS </a:t>
            </a:r>
            <a:br>
              <a:rPr lang="pt-BR" sz="2800" dirty="0"/>
            </a:br>
            <a:r>
              <a:rPr lang="pt-BR" sz="2800" b="1" dirty="0"/>
              <a:t>CICLO DE GESTÃO 2013-2016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56220" y="1633306"/>
            <a:ext cx="8242648" cy="196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referência a questão inerente ao apoiar o processo de mobilização social e institucional em defesa do SUS, </a:t>
            </a:r>
            <a:r>
              <a:rPr lang="pt-BR" sz="13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51,8% classificou como de grau médio,  26,6% como fácil ou muito fácil e 21,2% como difícil ou muito difícil.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relação ao  provimento das condições materiais, técnicas e administrativas necessárias ao funcionamento do Conselho Municipal de Saúde, </a:t>
            </a:r>
            <a:r>
              <a:rPr lang="pt-BR" sz="13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45% classificou como de grau médio, 39,2% como fácil ou muito fácil e 15,4%.como, difícil ou muito difícil.</a:t>
            </a:r>
            <a:endParaRPr lang="pt-BR" sz="1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2448" y="3643259"/>
            <a:ext cx="8359428" cy="166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questão referente ao estímulo ao processo de discussão de temas inerentes ao controle social no espaço regional, </a:t>
            </a:r>
            <a:r>
              <a:rPr lang="pt-BR" sz="13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50,9% classificou como de grau médio,  28,2% como fácil ou muito fácil e 17,8% como difícil ou muito difícil</a:t>
            </a:r>
            <a:r>
              <a:rPr lang="pt-BR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relação ao  condição de apoiar o processo de formação dos conselheiros de saúde, </a:t>
            </a:r>
            <a:r>
              <a:rPr lang="pt-BR" sz="13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40,7% classificou como de grau médio, 37,7% como fácil ou muito fácil e 21,3%.como, difícil ou muito difícil.</a:t>
            </a:r>
            <a:endParaRPr lang="pt-BR" sz="1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6220" y="5306278"/>
            <a:ext cx="83290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 relação a questão referente ao apoio dos processos de educação popular em saúde, com vistas ao fortalecimento da participação social do SUS,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52% classificou como de grau médio, 24,7% como difícil ou muito difícil e 23% como fácil ou muito fácil </a:t>
            </a:r>
            <a:endParaRPr lang="pt-BR" sz="1400" b="1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70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4609" y="1600993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O Instrumento de pesquisa foi organizado com base em quatro eixos conforme esquema abaixo : </a:t>
            </a:r>
          </a:p>
          <a:p>
            <a:pPr algn="just"/>
            <a:r>
              <a:rPr lang="pt-BR" sz="2400" dirty="0"/>
              <a:t>Perfil do Gestor, P</a:t>
            </a:r>
          </a:p>
          <a:p>
            <a:pPr algn="just"/>
            <a:r>
              <a:rPr lang="pt-BR" sz="2400" dirty="0"/>
              <a:t>Percepção sobre processos e práticas de gestão, </a:t>
            </a:r>
          </a:p>
          <a:p>
            <a:pPr algn="just"/>
            <a:r>
              <a:rPr lang="pt-BR" sz="2400" dirty="0"/>
              <a:t>Posicionamento sobre as práticas no âmbito da relação </a:t>
            </a:r>
            <a:r>
              <a:rPr lang="pt-BR" sz="2400" dirty="0" err="1"/>
              <a:t>interfederativa</a:t>
            </a:r>
            <a:r>
              <a:rPr lang="pt-BR" sz="2400" dirty="0"/>
              <a:t> e </a:t>
            </a:r>
          </a:p>
          <a:p>
            <a:pPr algn="just"/>
            <a:r>
              <a:rPr lang="pt-BR" sz="2400" dirty="0"/>
              <a:t>Requisitos para o Perfil do novo Gestor, contendo 31 questões a serem preenchidas por meio de um questionário via web, que os secretários receberam via </a:t>
            </a:r>
            <a:r>
              <a:rPr lang="pt-BR" sz="2400" dirty="0" err="1"/>
              <a:t>email</a:t>
            </a:r>
            <a:r>
              <a:rPr lang="pt-BR" sz="2400" dirty="0"/>
              <a:t>.: </a:t>
            </a:r>
            <a:r>
              <a:rPr lang="pt-BR" sz="2400" u="sng" dirty="0">
                <a:hlinkClick r:id="rId2"/>
              </a:rPr>
              <a:t>https://docs.google.com/a/conasems.org.br/forms/d/e/1FAIpQLSe0C1v5QhaIWFYWDYj3r7JwGVbelaGxbFlRSwTM1Ixa5azWTg/viewform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054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688" y="1052736"/>
            <a:ext cx="8229600" cy="4525963"/>
          </a:xfrm>
        </p:spPr>
        <p:txBody>
          <a:bodyPr/>
          <a:lstStyle/>
          <a:p>
            <a:r>
              <a:rPr lang="pt-BR" b="1" dirty="0"/>
              <a:t>Fortalecimento do Controle Social.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1348" y="46678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/>
              <a:t>PESQUISA COM GESTORES MUNICIPAIS </a:t>
            </a:r>
            <a:br>
              <a:rPr lang="pt-BR" sz="2800" dirty="0"/>
            </a:br>
            <a:r>
              <a:rPr lang="pt-BR" sz="2800" b="1" dirty="0"/>
              <a:t>CICLO DE GESTÃO 2013-2016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99430" y="1501081"/>
            <a:ext cx="8242648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questão referente a implementação de estratégias de escuta tendo como base as práticas de ouvidoria, com vistas ao fortalecimento da gestão estratégica do SUS,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48,2% classificou como de grau médio, 31,3% como difícil ou muito difícil e 20,1% como fácil ou muito fácil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questão referente ao apoio ao fortalecimento dos movimentos sociais, aproximando-os das discussões inerentes a gestão e das instâncias de controle social da saúde,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52,7% como de grau médio, 23,9% classificou como fácil ou muito fácil e 22,9% como difícil ou muito difícil.</a:t>
            </a:r>
            <a:endParaRPr lang="pt-B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220" y="3574009"/>
            <a:ext cx="8359428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 questão referente a promoção de ações de informação e conhecimento acerca do SUS, junto à população em geral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49,9 % classificou como de grau médio, 27,6% como fácil ou muito fácil e 22,% como difícil ou muito difícil.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 questão referente a mais apoio do MS na implantação das políticas de equidade e capacitação de conselheiros,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46,8 % classificou como difícil ou muito difícil, 44% como de grau médio e 8,8% como fácil ou muito fácil 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3700" y="5727699"/>
            <a:ext cx="82990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 relação a mais apoio da SES na implantação das políticas de equidade e capacitação de conselheiros são,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47,5 % classificou como difícil ou muito difícil, 43,3 de grau médio e 8,7% como fácil ou muito fácil. 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283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50938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PESQUISA</a:t>
            </a:r>
            <a:r>
              <a:rPr lang="pt-BR" b="1" dirty="0"/>
              <a:t> COM GESTORES MUNICIPAIS </a:t>
            </a:r>
            <a:br>
              <a:rPr lang="pt-BR" dirty="0"/>
            </a:br>
            <a:r>
              <a:rPr lang="pt-BR" b="1" dirty="0"/>
              <a:t>CICLO DE GESTÃO 2013-2016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57200" y="1789555"/>
            <a:ext cx="27363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Fortalecimento da Gestão e Regionalização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78601" y="5101431"/>
            <a:ext cx="123437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DESAFIOS :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7200" y="4481416"/>
            <a:ext cx="187718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90% Grau médio 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3848" y="5661248"/>
            <a:ext cx="334008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10% Grau Difícil ou Muito Difícil :</a:t>
            </a:r>
          </a:p>
        </p:txBody>
      </p:sp>
      <p:sp>
        <p:nvSpPr>
          <p:cNvPr id="4" name="Seta: Curva para a Direita 3"/>
          <p:cNvSpPr/>
          <p:nvPr/>
        </p:nvSpPr>
        <p:spPr>
          <a:xfrm rot="14064618">
            <a:off x="4442988" y="4632535"/>
            <a:ext cx="1101916" cy="2778182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5664"/>
            <a:ext cx="2181225" cy="1333500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552332364"/>
              </p:ext>
            </p:extLst>
          </p:nvPr>
        </p:nvGraphicFramePr>
        <p:xfrm>
          <a:off x="4065751" y="1621631"/>
          <a:ext cx="3973349" cy="3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0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1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688" y="105273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Fortalecimento da Gestão do Trabalho e Educação na Saúde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1348" y="46678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/>
              <a:t>PESQUISA COM GESTORES MUNICIPAIS </a:t>
            </a:r>
            <a:br>
              <a:rPr lang="pt-BR" sz="2800" dirty="0"/>
            </a:br>
            <a:r>
              <a:rPr lang="pt-BR" sz="2800" b="1" dirty="0"/>
              <a:t>CICLO DE GESTÃO 2013-2016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17500" y="1574800"/>
            <a:ext cx="8281368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Quanto a questão referente a implementação e pactuação de diretrizes para políticas de educação e gestão do trabalho que favoreçam o provimento e a fixação de trabalhadores de saúde, no âmbito municipal, </a:t>
            </a: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50,5 % como de grau médio, 36,4% classificou como difícil ou muito difícil e  12,7% como fácil ou muito fácil 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relação ao estabelecimento de espaços de negociação permanente entre trabalhadores e gestores objetivando a melhoria da oferta de serviços e a valorização dos trabalhadores, </a:t>
            </a: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50,5% % classificou como de grau médio, 34,7% como difícil ou muito difícil e 14,4% como fácil ou muito fácil. </a:t>
            </a: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6434" y="3431719"/>
            <a:ext cx="8359428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questão referente a elaboração, implementação e/ou reformulação de Planos de Cargos e Salários no âmbito da gestão local, aponta que  </a:t>
            </a: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60 % classificou como difícil ou muito difícil, 32%  como de grau </a:t>
            </a:r>
            <a:r>
              <a:rPr lang="pt-BR" sz="1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medio</a:t>
            </a: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 8% como fácil ou muito fácil </a:t>
            </a: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 relação a adoção de vínculos de trabalho que garantam os direitos sociais e previdenciários dos trabalhadores, conforme legislação vigente, </a:t>
            </a: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42,8% classificou como de grau médio, 35,1% como difícil ou muito difícil e 21,7% como fácil ou muito fácil. </a:t>
            </a:r>
            <a:endParaRPr lang="pt-B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6220" y="5306278"/>
            <a:ext cx="8329068" cy="13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 que tange a promoção e desenvolvimento de políticas de gestão do trabalho, considerando os princípios da humanização, da participação e da democratização das relações de trabalho,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50,7 % classificou como de grau médio, 28,4% como difícil ou muito difícil, e 20,7% como fácil ou muito fácil </a:t>
            </a:r>
            <a:endParaRPr lang="pt-BR" sz="1400" b="1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293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588" y="972679"/>
            <a:ext cx="8229600" cy="4525963"/>
          </a:xfrm>
        </p:spPr>
        <p:txBody>
          <a:bodyPr/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Fortalecimento da Gestão do Trabalho e Educação na Saúde</a:t>
            </a:r>
            <a:endParaRPr lang="pt-BR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3136" y="-48126"/>
            <a:ext cx="8177811" cy="1237804"/>
          </a:xfrm>
        </p:spPr>
        <p:txBody>
          <a:bodyPr>
            <a:noAutofit/>
          </a:bodyPr>
          <a:lstStyle/>
          <a:p>
            <a:r>
              <a:rPr lang="pt-BR" sz="2800" b="1" dirty="0"/>
              <a:t>PESQUISA COM GESTORES MUNICIPAIS </a:t>
            </a:r>
            <a:br>
              <a:rPr lang="pt-BR" sz="2800" dirty="0"/>
            </a:br>
            <a:r>
              <a:rPr lang="pt-BR" sz="2800" b="1" dirty="0"/>
              <a:t>CICLO DE GESTÃO 2013-2016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81348" y="1407676"/>
            <a:ext cx="8464252" cy="199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3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Quanto a parceria com a SES para desenvolver estudos que apontem estratégias de financiamento tripartite visando a fixação de profissionais de saúde, </a:t>
            </a:r>
            <a:r>
              <a:rPr lang="pt-BR" sz="13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57,3% classificou como difícil ou muito difícil,  36,3% como de grau médio e 6% como fácil ou muito fácil.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3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Quanto a questão inerente a um maior apoio do Ministério da Saúde no sentido de garantir a formação, qualificação e fixação dos profissionais de saúde, </a:t>
            </a:r>
            <a:r>
              <a:rPr lang="pt-BR" sz="13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52,2 % classificou como difícil ou muito difícil, 39,4% como de grau médio e 8% como fácil ou muito fácil </a:t>
            </a:r>
            <a:endParaRPr lang="pt-BR" sz="1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0200" y="3378201"/>
            <a:ext cx="8483600" cy="199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relação a implementação das ações voltadas para as práticas de educação e gestão do trabalho favorecendo o provimento e a fixação de trabalhadores da saúde, no âmbito municipal, </a:t>
            </a:r>
            <a:r>
              <a:rPr lang="pt-BR" sz="13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51,6% classificou como de grau médio, 37,5% como difícil ou muito difícil, e 10,6% como fácil ou muito fácil. </a:t>
            </a:r>
            <a:endParaRPr lang="pt-BR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3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Para a questão inerente a promoção de cooperação com o estado, com os municípios da região e com o MS, visando a organização de processos conjuntos de educação permanente em saúde, </a:t>
            </a:r>
            <a:r>
              <a:rPr lang="pt-BR" sz="13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45,7 % classificou como difícil ou muito difícil, 45% como de grau médio e 9,4 como fácil.</a:t>
            </a:r>
            <a:endParaRPr lang="pt-BR" sz="1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0200" y="5373619"/>
            <a:ext cx="8373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relação a questão referente ao ato de promover a aproximação dos movimentos de educação popular em saúde na formação dos profissionais de saúde, em consonância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as necessidades sociais em saúde, 48,4% classificou aram como de grau médio, 40,6% como difícil ou muito difícil, e 10,6% como fácil ou muito fácil. </a:t>
            </a:r>
            <a:endParaRPr lang="pt-B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181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50938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457200" y="1789555"/>
            <a:ext cx="2736304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Fortalecimento da Gestão do Trabalho e Educação na Saúde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8601" y="5101431"/>
            <a:ext cx="123437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DESAFIOS :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7200" y="4481416"/>
            <a:ext cx="187718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60% Grau médio 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3602" y="5652294"/>
            <a:ext cx="334008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/>
              <a:t>40% Grau Difícil ou Muito Difícil :</a:t>
            </a:r>
          </a:p>
        </p:txBody>
      </p:sp>
      <p:sp>
        <p:nvSpPr>
          <p:cNvPr id="4" name="Seta: Curva para a Direita 3"/>
          <p:cNvSpPr/>
          <p:nvPr/>
        </p:nvSpPr>
        <p:spPr>
          <a:xfrm rot="14064618">
            <a:off x="3637633" y="4273067"/>
            <a:ext cx="806293" cy="2758454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5443"/>
            <a:ext cx="2552700" cy="169545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17968924"/>
              </p:ext>
            </p:extLst>
          </p:nvPr>
        </p:nvGraphicFramePr>
        <p:xfrm>
          <a:off x="3865088" y="1789554"/>
          <a:ext cx="4955384" cy="408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3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177664"/>
            <a:ext cx="8355251" cy="4489868"/>
          </a:xfrm>
        </p:spPr>
        <p:txBody>
          <a:bodyPr>
            <a:normAutofit/>
          </a:bodyPr>
          <a:lstStyle/>
          <a:p>
            <a:r>
              <a:rPr lang="pt-BR" sz="2800" b="1" dirty="0"/>
              <a:t>Processos e práticas da Relação Interfederativa: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1259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/>
              <a:t>PESQUISA COM GESTORES MUNICIPAIS </a:t>
            </a:r>
            <a:br>
              <a:rPr lang="pt-BR" sz="2800" dirty="0"/>
            </a:br>
            <a:r>
              <a:rPr lang="pt-BR" sz="2800" b="1" dirty="0"/>
              <a:t>CICLO DE GESTÃO 2013-2016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515417" y="1661482"/>
            <a:ext cx="7931224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bloco abrangeu questões inerente a avaliação dos gestores com relação ao funcionamento dos Colegiados Intergestores.</a:t>
            </a:r>
            <a:endParaRPr lang="pt-B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esultado de imagem para imagens gestores de sa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50" y="3520308"/>
            <a:ext cx="3405961" cy="227177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38874" y="2720694"/>
            <a:ext cx="385233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Comissão Intergestores Regional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61269" y="2439968"/>
            <a:ext cx="3724926" cy="850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Apenas 8% afirmou ser um espaço de participação e pactuação avançada sem necessidade de aprimoramento; </a:t>
            </a:r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4151923" y="3608202"/>
            <a:ext cx="372492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47,9% afirmou ser um espaço de participação e pactuação 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 necessidade de poucas mudanças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endParaRPr lang="pt-BR" sz="1600" dirty="0"/>
          </a:p>
        </p:txBody>
      </p:sp>
      <p:sp>
        <p:nvSpPr>
          <p:cNvPr id="10" name="Retângulo 9"/>
          <p:cNvSpPr/>
          <p:nvPr/>
        </p:nvSpPr>
        <p:spPr>
          <a:xfrm>
            <a:off x="5085347" y="4656196"/>
            <a:ext cx="3727103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43,5 constitui-se num espaço de 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pactação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 participação incipiente ou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muito frágil necessitando algumas ou muitas mudanças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83559" y="5941260"/>
            <a:ext cx="37249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0,7% dos respondentes não identificam a real importância da CIR.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17242" y="6408597"/>
            <a:ext cx="2895600" cy="365125"/>
          </a:xfrm>
        </p:spPr>
        <p:txBody>
          <a:bodyPr/>
          <a:lstStyle/>
          <a:p>
            <a:r>
              <a:rPr lang="pt-BR" dirty="0"/>
              <a:t>ALBC Fevereiro 2017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8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177664"/>
            <a:ext cx="8355251" cy="4489868"/>
          </a:xfrm>
        </p:spPr>
        <p:txBody>
          <a:bodyPr>
            <a:normAutofit/>
          </a:bodyPr>
          <a:lstStyle/>
          <a:p>
            <a:r>
              <a:rPr lang="pt-BR" sz="2800" b="1" dirty="0"/>
              <a:t>Processos e práticas da Relação Interfederativa: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1259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/>
              <a:t>PESQUISA COM GESTORES MUNICIPAIS </a:t>
            </a:r>
            <a:br>
              <a:rPr lang="pt-BR" sz="2800" dirty="0"/>
            </a:br>
            <a:r>
              <a:rPr lang="pt-BR" sz="2800" b="1" dirty="0"/>
              <a:t>CICLO DE GESTÃO 2013-2016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515417" y="1661482"/>
            <a:ext cx="7931224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bloco abrangeu questões inerente a avaliação dos gestores com relação ao funcionamento dos Colegiados Intergestores.</a:t>
            </a:r>
            <a:endParaRPr lang="pt-B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esultado de imagem para imagens gestores de sa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50" y="3520308"/>
            <a:ext cx="3405961" cy="227177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51650" y="2633163"/>
            <a:ext cx="365266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dirty="0"/>
              <a:t>Comissão </a:t>
            </a:r>
            <a:r>
              <a:rPr lang="pt-BR" sz="2000" b="1" dirty="0" err="1"/>
              <a:t>Inetrgestores</a:t>
            </a:r>
            <a:r>
              <a:rPr lang="pt-BR" sz="2000" b="1" dirty="0"/>
              <a:t> </a:t>
            </a:r>
            <a:r>
              <a:rPr lang="pt-BR" sz="2000" b="1" dirty="0" err="1"/>
              <a:t>Bipartite</a:t>
            </a:r>
            <a:endParaRPr lang="pt-BR" sz="2000" b="1" dirty="0"/>
          </a:p>
        </p:txBody>
      </p:sp>
      <p:sp>
        <p:nvSpPr>
          <p:cNvPr id="8" name="Retângulo 7"/>
          <p:cNvSpPr/>
          <p:nvPr/>
        </p:nvSpPr>
        <p:spPr>
          <a:xfrm>
            <a:off x="4621429" y="2436251"/>
            <a:ext cx="415821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8,4% afirmou ser um espaço de participação e pactuação 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avançada sem necessidade de aprimoramento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3920372" y="3482023"/>
            <a:ext cx="394846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54,8% afirmou ser um espaço de participação e pactuação 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 necessidade de poucas mudanças; </a:t>
            </a:r>
            <a:endParaRPr lang="pt-BR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4959697" y="4590314"/>
            <a:ext cx="3727103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35% constitui-se num espaço de 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pactação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 participação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incipiente ou muito frágil necessitando algumas ou muitas mudanças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067944" y="5925043"/>
            <a:ext cx="39852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1,8% dos respondentes não identificam a real importância da CIB.</a:t>
            </a:r>
            <a:r>
              <a:rPr lang="pt-BR" sz="1600" dirty="0"/>
              <a:t>.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402444" y="6368812"/>
            <a:ext cx="2895600" cy="365125"/>
          </a:xfrm>
        </p:spPr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9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177664"/>
            <a:ext cx="8355251" cy="4489868"/>
          </a:xfrm>
        </p:spPr>
        <p:txBody>
          <a:bodyPr>
            <a:normAutofit/>
          </a:bodyPr>
          <a:lstStyle/>
          <a:p>
            <a:r>
              <a:rPr lang="pt-BR" sz="2800" b="1" dirty="0"/>
              <a:t>Processos e práticas da Relação Interfederativa: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1259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/>
              <a:t>PESQUISA COM GESTORES MUNICIPAIS </a:t>
            </a:r>
            <a:br>
              <a:rPr lang="pt-BR" sz="2800" dirty="0"/>
            </a:br>
            <a:r>
              <a:rPr lang="pt-BR" sz="2800" b="1" dirty="0"/>
              <a:t>CICLO DE GESTÃO 2013-2016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515417" y="1661482"/>
            <a:ext cx="7931224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bloco abrangeu questões inerente a avaliação dos gestores com relação ao funcionamento dos Colegiados Intergestores.</a:t>
            </a:r>
            <a:endParaRPr lang="pt-B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esultado de imagem para imagens gestores de sa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50" y="3520308"/>
            <a:ext cx="3405961" cy="227177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67703" y="2851750"/>
            <a:ext cx="365266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/>
              <a:t>Comissão </a:t>
            </a:r>
            <a:r>
              <a:rPr lang="pt-BR" b="1" dirty="0" err="1"/>
              <a:t>Inetrgestores</a:t>
            </a:r>
            <a:r>
              <a:rPr lang="pt-BR" b="1" dirty="0"/>
              <a:t> Tripartite,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21429" y="2436251"/>
            <a:ext cx="415821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9,7% afirmou ser um espaço de participação e pactuação 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avançada sem necessidade de aprimoramento</a:t>
            </a:r>
            <a:endParaRPr lang="pt-BR" sz="1600" b="1" dirty="0"/>
          </a:p>
        </p:txBody>
      </p:sp>
      <p:sp>
        <p:nvSpPr>
          <p:cNvPr id="9" name="Retângulo 8"/>
          <p:cNvSpPr/>
          <p:nvPr/>
        </p:nvSpPr>
        <p:spPr>
          <a:xfrm>
            <a:off x="3920372" y="3482023"/>
            <a:ext cx="413285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50,1% afirmou ser um espaço de participação e pactuação </a:t>
            </a:r>
            <a:r>
              <a:rPr lang="pt-BR" b="1" dirty="0"/>
              <a:t>com necessidade de poucas mudanças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endParaRPr lang="pt-BR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4981546" y="4590314"/>
            <a:ext cx="3681663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30 % constitui-se num espaço de 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pactação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participação incipiente ou muito frágil necessitando algumas ou muitas mudanças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173326" y="5830289"/>
            <a:ext cx="427331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9,8% dos respondentes 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identificam a real importância da CIT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pt-BR" sz="1600" dirty="0"/>
              <a:t>.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2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9" y="1859771"/>
            <a:ext cx="2857500" cy="131445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PESQUISA COM GESTORES MUNICIPAIS </a:t>
            </a:r>
            <a:br>
              <a:rPr lang="pt-BR" sz="2800" dirty="0"/>
            </a:br>
            <a:r>
              <a:rPr lang="pt-BR" sz="2800" b="1" dirty="0"/>
              <a:t>CICLO DE GESTÃO 2013-2016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3995936" y="1916832"/>
            <a:ext cx="452532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Posição dos gestores no tocante ao destaque de até 5 medidas que a Secretaria de Estado deveria adotar para aprimorar suas ações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650675" y="3651178"/>
            <a:ext cx="2477807" cy="403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1462 expressões 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498151" y="5589240"/>
            <a:ext cx="2671282" cy="403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840 Termos e Palavras  </a:t>
            </a:r>
            <a:endParaRPr lang="pt-BR" b="1" dirty="0"/>
          </a:p>
        </p:txBody>
      </p:sp>
      <p:sp>
        <p:nvSpPr>
          <p:cNvPr id="11" name="Seta: para Baixo 10"/>
          <p:cNvSpPr/>
          <p:nvPr/>
        </p:nvSpPr>
        <p:spPr>
          <a:xfrm>
            <a:off x="1500693" y="4234855"/>
            <a:ext cx="666198" cy="1174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Analise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520842" y="3883112"/>
            <a:ext cx="5475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Eixos de intervenção::</a:t>
            </a: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Apoiar Tecnicamente os Municípios; </a:t>
            </a: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Garantir Financiamento; </a:t>
            </a: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a Regionalização e Governança; </a:t>
            </a: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Ampliar o acesso a serviços de saúde e Qualificar o processo de planejamento e gestão</a:t>
            </a:r>
            <a:endParaRPr lang="pt-BR" b="1" dirty="0"/>
          </a:p>
        </p:txBody>
      </p:sp>
      <p:sp>
        <p:nvSpPr>
          <p:cNvPr id="13" name="Seta: para Baixo 12"/>
          <p:cNvSpPr/>
          <p:nvPr/>
        </p:nvSpPr>
        <p:spPr>
          <a:xfrm rot="16200000">
            <a:off x="2404380" y="4121443"/>
            <a:ext cx="666198" cy="1174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Analise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521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77401"/>
              </p:ext>
            </p:extLst>
          </p:nvPr>
        </p:nvGraphicFramePr>
        <p:xfrm>
          <a:off x="330424" y="332656"/>
          <a:ext cx="8424936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2673415">
                  <a:extLst>
                    <a:ext uri="{9D8B030D-6E8A-4147-A177-3AD203B41FA5}">
                      <a16:colId xmlns:a16="http://schemas.microsoft.com/office/drawing/2014/main" val="442145041"/>
                    </a:ext>
                  </a:extLst>
                </a:gridCol>
                <a:gridCol w="4815417">
                  <a:extLst>
                    <a:ext uri="{9D8B030D-6E8A-4147-A177-3AD203B41FA5}">
                      <a16:colId xmlns:a16="http://schemas.microsoft.com/office/drawing/2014/main" val="421059472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3961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Eixos Temáticos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Palavras e expressões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Quant/%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65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Apoiar Tecnicamente 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B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Mais presença, melhor vínculo, dar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atenção,mais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acompanhamento, maior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integração,apoio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matricial,dialógo,estar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mais próximo, capacitar gestores, maior integração com as necessidades,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 (30%)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317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Garantir Financiamento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B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Pagar, regularizar,manter repasse, garantir financiamento, atualizar tabela, reverer teto financeiro, financiar novos serviços, alterar as formas de incentivo.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 (24%)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826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Fortalecer a Regionalização e Governança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B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Apoio a regionalizaçao, fortalecimento da CIR , fortalecimento da CIB, fomentar as ações regionais, rever as regiões de saúde, qualificar a agenda regional, fortalecer e respeitar as pactuações, implantar COAP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 (25%)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447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Ampliar o acesso a serviços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B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Ampliar oferta de serviços, garantir habilitações, melhorar a distribuição da oferta de serviços, facilitar o acesso, avaliar o funcionamento dos serviços, adequar a contratualizar, humanizar as ações.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( 6%)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355058"/>
                  </a:ext>
                </a:extLst>
              </a:tr>
              <a:tr h="238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Qualificar processo de planejamento e gestão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B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Fomentar a capacitação nos instrumentos de gestão, SARGSUS, Judicialização, aprimoramento do M&amp;A , fortalecimento da pactuação, apoio as ações de vigilância e educação permanente, institucionalização da protocolos.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130(15%)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713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70355" algn="r"/>
                        </a:tabLs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Total de termos e expressões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840(100%)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419221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323528" y="5877272"/>
            <a:ext cx="8424936" cy="572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I: Eixos temáticos e expressões que identificam a posição dos gestores municipais, quanto as medidas a serem adotadas pelos Gestores Estaduais para o período 2017-2020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6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444" y="309716"/>
            <a:ext cx="8185355" cy="1107922"/>
          </a:xfrm>
        </p:spPr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7" y="1844824"/>
            <a:ext cx="7992888" cy="4104456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56330" y="5025950"/>
            <a:ext cx="8875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hlinkClick r:id="rId3"/>
              </a:rPr>
              <a:t>https://docs.google.com/forms/d/1zN2M9C5vl3EGg3Pksv9cqlgdkIug9cpm2jUh8zrbm0U/viewanalytics</a:t>
            </a:r>
            <a:endParaRPr lang="pt-BR" sz="1600" dirty="0"/>
          </a:p>
          <a:p>
            <a:endParaRPr lang="pt-BR" sz="16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07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PESQUISA COM GESTORES MUNICIPAIS </a:t>
            </a:r>
            <a:br>
              <a:rPr lang="pt-BR" sz="2800" dirty="0"/>
            </a:br>
            <a:r>
              <a:rPr lang="pt-BR" sz="2800" b="1" dirty="0"/>
              <a:t>CICLO DE GESTÃO 2013-2016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3995936" y="1916832"/>
            <a:ext cx="452532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Posição dos gestores posição dos gestores quanto as medidas a serem adotadas pelo COSEMS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0675" y="3651178"/>
            <a:ext cx="2477807" cy="403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1267 expressões 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498151" y="5589240"/>
            <a:ext cx="2671282" cy="403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775 Termos e Palavras  </a:t>
            </a:r>
            <a:endParaRPr lang="pt-BR" b="1" dirty="0"/>
          </a:p>
        </p:txBody>
      </p:sp>
      <p:sp>
        <p:nvSpPr>
          <p:cNvPr id="11" name="Seta: para Baixo 10"/>
          <p:cNvSpPr/>
          <p:nvPr/>
        </p:nvSpPr>
        <p:spPr>
          <a:xfrm>
            <a:off x="1500693" y="4234855"/>
            <a:ext cx="666198" cy="1174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Analise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520842" y="4054835"/>
            <a:ext cx="5475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Eixos de intervenção:</a:t>
            </a:r>
          </a:p>
          <a:p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Apoio e acompanhamento técnico e </a:t>
            </a:r>
          </a:p>
          <a:p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Governança e práticas de Gestão</a:t>
            </a:r>
            <a:endParaRPr lang="pt-BR" b="1" dirty="0"/>
          </a:p>
        </p:txBody>
      </p:sp>
      <p:sp>
        <p:nvSpPr>
          <p:cNvPr id="13" name="Seta: para Baixo 12"/>
          <p:cNvSpPr/>
          <p:nvPr/>
        </p:nvSpPr>
        <p:spPr>
          <a:xfrm rot="16200000">
            <a:off x="2404380" y="4121443"/>
            <a:ext cx="666198" cy="1174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Analise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4" y="1438827"/>
            <a:ext cx="2162175" cy="2028825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462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162303"/>
              </p:ext>
            </p:extLst>
          </p:nvPr>
        </p:nvGraphicFramePr>
        <p:xfrm>
          <a:off x="395536" y="476672"/>
          <a:ext cx="8280920" cy="5040630"/>
        </p:xfrm>
        <a:graphic>
          <a:graphicData uri="http://schemas.openxmlformats.org/drawingml/2006/table">
            <a:tbl>
              <a:tblPr firstRow="1" firstCol="1" bandRow="1"/>
              <a:tblGrid>
                <a:gridCol w="2672055">
                  <a:extLst>
                    <a:ext uri="{9D8B030D-6E8A-4147-A177-3AD203B41FA5}">
                      <a16:colId xmlns:a16="http://schemas.microsoft.com/office/drawing/2014/main" val="2608803794"/>
                    </a:ext>
                  </a:extLst>
                </a:gridCol>
                <a:gridCol w="4600753">
                  <a:extLst>
                    <a:ext uri="{9D8B030D-6E8A-4147-A177-3AD203B41FA5}">
                      <a16:colId xmlns:a16="http://schemas.microsoft.com/office/drawing/2014/main" val="342872122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751863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Eixos Temáticos 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Palavras e expressões 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Quant/%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85773"/>
                  </a:ext>
                </a:extLst>
              </a:tr>
              <a:tr h="15773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Apoio e Acompanhamento Técnico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B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Capacitar, apoiar, qualificar o uso de </a:t>
                      </a:r>
                      <a:r>
                        <a:rPr lang="pt-BR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isntrumentos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planejamento, realizar estudos </a:t>
                      </a:r>
                      <a:r>
                        <a:rPr lang="pt-BR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assitir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os municípios, ajudar os gestores, apoiar a </a:t>
                      </a:r>
                      <a:r>
                        <a:rPr lang="pt-BR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cosntrução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experiências, continuar o </a:t>
                      </a:r>
                      <a:r>
                        <a:rPr lang="pt-BR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deenvolviemto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ações de apoio, estimular os gestores, escutar as demandas, disponibilizar materiais e </a:t>
                      </a:r>
                      <a:r>
                        <a:rPr lang="pt-BR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isntrumentos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ofertar metodologias, promover </a:t>
                      </a:r>
                      <a:r>
                        <a:rPr lang="pt-BR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curos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eventos, investir no desenvolvimento de projetos, manter o projeto apoiadores, visitar as regiões de saúde, implantar e viabilizar realização de </a:t>
                      </a:r>
                      <a:r>
                        <a:rPr lang="pt-BR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foruns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agendas nas regiões …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 (59%)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28211"/>
                  </a:ext>
                </a:extLst>
              </a:tr>
              <a:tr h="18757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Fortalecimento da Governança e das práticas de gestão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B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Mobilizar os gestores , fomentar as agendas regionais e fortalecer os espaçso da CIR e da CIB, cobrar o cumprimento dos acordos à SES, organizar agendas regionais, representar os gestores perante a SES, o MS e os órgão de controle, articular os gestores na cosntrução de agendas estratégicas, aprimorar o uso de isntrumentos de planejamento e programação, acompanhar as demandas loco-regionais, adotar uma posutura proativa; criar espaços de refleXão crítica, fomentar as ações regionais, estar e ser presente, fiscalizar as ações do estado, priorizar ações de qualficação dos novos gestores, garantir apoio aos gestores locais na discussão de suas agendas; gfortalecer os colegiados e respeitar as pactuações, apoiar a implantação do COAP.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316 (41%)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875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termos e expressões 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775(100%)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16871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95536" y="5661248"/>
            <a:ext cx="8280920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II: Eixos temáticos e expressões que identificam a posição dos gestores municipais, quanto as medidas a serem adotadas pelos COSEMS  para o período 2017-2020.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963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PESQUISA COM GESTORES MUNICIPAIS </a:t>
            </a:r>
            <a:br>
              <a:rPr lang="pt-BR" sz="2800" dirty="0"/>
            </a:br>
            <a:r>
              <a:rPr lang="pt-BR" sz="2800" b="1" dirty="0"/>
              <a:t>CICLO DE GESTÃO 2013-2016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3995935" y="1812906"/>
            <a:ext cx="452532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Posição dos gestores quanto 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medidas a serem adotadas pelo Ministério da Saúde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0675" y="3651178"/>
            <a:ext cx="2477807" cy="403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1484 expressões 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498151" y="5589240"/>
            <a:ext cx="2671282" cy="403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946 Termos e Palavras  </a:t>
            </a:r>
            <a:endParaRPr lang="pt-BR" b="1" dirty="0"/>
          </a:p>
        </p:txBody>
      </p:sp>
      <p:sp>
        <p:nvSpPr>
          <p:cNvPr id="11" name="Seta: para Baixo 10"/>
          <p:cNvSpPr/>
          <p:nvPr/>
        </p:nvSpPr>
        <p:spPr>
          <a:xfrm>
            <a:off x="1500693" y="4234855"/>
            <a:ext cx="666198" cy="1174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Analise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02340" y="3651178"/>
            <a:ext cx="52996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Eixos de intervenção:</a:t>
            </a:r>
          </a:p>
          <a:p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Garantia de Financiamento; </a:t>
            </a:r>
          </a:p>
          <a:p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Fortalecimento da Governança e Regionalização; </a:t>
            </a:r>
          </a:p>
          <a:p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Aprimoramento das práticas de planejamento e gestão.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eta: para Baixo 12"/>
          <p:cNvSpPr/>
          <p:nvPr/>
        </p:nvSpPr>
        <p:spPr>
          <a:xfrm rot="16200000">
            <a:off x="2404380" y="4121443"/>
            <a:ext cx="666198" cy="1174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Analise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4" y="1438827"/>
            <a:ext cx="2162175" cy="2028825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566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711346"/>
              </p:ext>
            </p:extLst>
          </p:nvPr>
        </p:nvGraphicFramePr>
        <p:xfrm>
          <a:off x="395536" y="260648"/>
          <a:ext cx="8352928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val="3027335386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378334809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57774799"/>
                    </a:ext>
                  </a:extLst>
                </a:gridCol>
              </a:tblGrid>
              <a:tr h="1223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Eixos Temáticos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Palavras e expressões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Quant/%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06437"/>
                  </a:ext>
                </a:extLst>
              </a:tr>
              <a:tr h="1467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Garantir Financiamento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B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Maior participação no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co-financiamento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adotar medidas para aprimorar o financiamento; adequar o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financimaneto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às necessidades; ampliar o aporte de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recuros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cumprir o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pactuado;estabelecer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novas normas; rever a portaria 204;melhorar o financiamento do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MAC;pagar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os blocos dentro do prazo; reavaliar a política de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financeimento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rever o financiamento do pagamento por produção; atualizar a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tabala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SUS; aumentar a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tabala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SUS; reajustar valores da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tabala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SUS; garantir incremento de recursos;</a:t>
                      </a: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implementar os valores dos recursos do Teto da Vigilância em  Saúde, levando em consideração a dispersão demográfica e as especificidades regionais,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 (44%)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487812"/>
                  </a:ext>
                </a:extLst>
              </a:tr>
              <a:tr h="3669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Apoiar Técnicamente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B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Promover capacitação para os novos gestores e deconselheiros de saude; otimizar as agendas com os gestores; investir em práticas de educação permanente;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141(14%)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903285"/>
                  </a:ext>
                </a:extLst>
              </a:tr>
              <a:tr h="978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Fortalecer a Governança e a Regionalização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B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Fortalecimento dos espaços da CIR/CIB e CIT; apoiar as agendas regionais; implementar o COAP; fortalecimento das redes prioritárias; investiemento na implantação das redes; intensificar o apoio ás redes de atenção; habilitar os serviços de méida e alta complexidade; reestruturar programas estratégicos; aprimorar a proposta do apoio institucional, disponibilizar acesso a internet na rede de atenção Estimular a participação social no acompanhamento da gestão do SUS.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 (17%)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325124"/>
                  </a:ext>
                </a:extLst>
              </a:tr>
              <a:tr h="1467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Aprimoramento das práticas de planejamento e gestão.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B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Apoiar a capacitação nos instrumentos de planejamento e gestão gestão, qualificar a PPI/PGASS; capacitação sobre RAG/SARGSUS, aprimoramento do M&amp;A , Aprimorar as ferramentas de monitoramento, controle e avaliação, com base nos Planos de Saúde;</a:t>
                      </a: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investir no aprimoranto da regulação do sistema;</a:t>
                      </a: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disponibilizar e aprimorar os cursos sobre sistema de informação aos técnicos dos municípios;</a:t>
                      </a: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oportunizar consonância entre MS, Tribunal de Contas, Ministério Publico e Serviço Nacional de Auditoria para facilitar ao município entendimento dos assuntos de gestão.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fortalecimento da pactuação, apoio as ações de vigilância e educação permanente, institucionalização da protocolos.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229(23%)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165452"/>
                  </a:ext>
                </a:extLst>
              </a:tr>
              <a:tr h="1223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termos e expressões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976(100%)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1" marR="45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613215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95536" y="5733256"/>
            <a:ext cx="8244408" cy="61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III: Eixos temáticos e expressões que identificam a posição dos gestores municipais, quanto as medidas a serem adotadas pelo Gestor Federal para o período 2017-2020</a:t>
            </a:r>
            <a:endParaRPr lang="pt-B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272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9158"/>
            <a:ext cx="2857500" cy="131445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PESQUISA COM GESTORES MUNICIPAIS </a:t>
            </a:r>
            <a:br>
              <a:rPr lang="pt-BR" sz="2800" dirty="0"/>
            </a:br>
            <a:r>
              <a:rPr lang="pt-BR" sz="2800" b="1" dirty="0"/>
              <a:t>CICLO DE GESTÃO 2013-2016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3995935" y="1619658"/>
            <a:ext cx="452532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dirty="0"/>
              <a:t>Quais os principais requisitos para a definição do perfil dos novos gestores municipais.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7046" y="3200909"/>
            <a:ext cx="2477807" cy="403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763 expressões 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498151" y="5589240"/>
            <a:ext cx="2671282" cy="403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456 Palavras  </a:t>
            </a:r>
            <a:endParaRPr lang="pt-BR" b="1" dirty="0"/>
          </a:p>
        </p:txBody>
      </p:sp>
      <p:sp>
        <p:nvSpPr>
          <p:cNvPr id="11" name="Seta: para Baixo 10"/>
          <p:cNvSpPr/>
          <p:nvPr/>
        </p:nvSpPr>
        <p:spPr>
          <a:xfrm>
            <a:off x="1198095" y="3909510"/>
            <a:ext cx="666198" cy="1174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Análise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790334" y="3554362"/>
            <a:ext cx="207780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/>
              <a:t>Técnico-Profissional </a:t>
            </a:r>
          </a:p>
        </p:txBody>
      </p:sp>
      <p:sp>
        <p:nvSpPr>
          <p:cNvPr id="13" name="Seta: para Baixo 12"/>
          <p:cNvSpPr/>
          <p:nvPr/>
        </p:nvSpPr>
        <p:spPr>
          <a:xfrm rot="16200000">
            <a:off x="2249152" y="3736845"/>
            <a:ext cx="666198" cy="1174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Análise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545178" y="3575429"/>
            <a:ext cx="21416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Atitude - Personalidade </a:t>
            </a:r>
          </a:p>
        </p:txBody>
      </p:sp>
      <p:sp>
        <p:nvSpPr>
          <p:cNvPr id="15" name="Seta: para Baixo 14"/>
          <p:cNvSpPr/>
          <p:nvPr/>
        </p:nvSpPr>
        <p:spPr>
          <a:xfrm>
            <a:off x="4650418" y="4663541"/>
            <a:ext cx="323790" cy="707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>
            <a:off x="3995934" y="5522464"/>
            <a:ext cx="1632757" cy="537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239 Palavras  </a:t>
            </a:r>
            <a:endParaRPr lang="pt-BR" b="1" dirty="0"/>
          </a:p>
        </p:txBody>
      </p:sp>
      <p:sp>
        <p:nvSpPr>
          <p:cNvPr id="18" name="Seta: para Baixo 17"/>
          <p:cNvSpPr/>
          <p:nvPr/>
        </p:nvSpPr>
        <p:spPr>
          <a:xfrm>
            <a:off x="7454093" y="4620015"/>
            <a:ext cx="323790" cy="707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pt-BR" b="1" dirty="0"/>
          </a:p>
        </p:txBody>
      </p:sp>
      <p:sp>
        <p:nvSpPr>
          <p:cNvPr id="19" name="Retângulo 18"/>
          <p:cNvSpPr/>
          <p:nvPr/>
        </p:nvSpPr>
        <p:spPr>
          <a:xfrm>
            <a:off x="6799609" y="5507277"/>
            <a:ext cx="1632757" cy="537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217 Palavras  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4390394" y="6253159"/>
            <a:ext cx="63190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000" b="1" dirty="0"/>
              <a:t>52%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300036" y="6224296"/>
            <a:ext cx="63190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000" b="1" dirty="0"/>
              <a:t>48%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226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362" y="243020"/>
            <a:ext cx="8229600" cy="1143000"/>
          </a:xfrm>
        </p:spPr>
        <p:txBody>
          <a:bodyPr>
            <a:noAutofit/>
          </a:bodyPr>
          <a:lstStyle/>
          <a:p>
            <a:r>
              <a:rPr lang="pt-BR" sz="2000" dirty="0"/>
              <a:t>30: Na sua opinião , quais os principais requisitos para a definição do perfil dos novos gestores municipais. 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884847"/>
              </p:ext>
            </p:extLst>
          </p:nvPr>
        </p:nvGraphicFramePr>
        <p:xfrm>
          <a:off x="424215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424215" y="970521"/>
            <a:ext cx="207780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/>
              <a:t>Técnico-Profissional 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248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362" y="243020"/>
            <a:ext cx="8229600" cy="1143000"/>
          </a:xfrm>
        </p:spPr>
        <p:txBody>
          <a:bodyPr>
            <a:noAutofit/>
          </a:bodyPr>
          <a:lstStyle/>
          <a:p>
            <a:r>
              <a:rPr lang="pt-BR" sz="2000" dirty="0"/>
              <a:t>30: Na sua opinião , quais os principais requisitos para a definição do perfil dos novos gestores municipais. 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086580"/>
              </p:ext>
            </p:extLst>
          </p:nvPr>
        </p:nvGraphicFramePr>
        <p:xfrm>
          <a:off x="424215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424215" y="970521"/>
            <a:ext cx="207780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/>
              <a:t>Atitude - Personalidade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744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545679"/>
              </p:ext>
            </p:extLst>
          </p:nvPr>
        </p:nvGraphicFramePr>
        <p:xfrm>
          <a:off x="2976075" y="883380"/>
          <a:ext cx="69847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55745408"/>
              </p:ext>
            </p:extLst>
          </p:nvPr>
        </p:nvGraphicFramePr>
        <p:xfrm>
          <a:off x="388998" y="76491"/>
          <a:ext cx="5040560" cy="499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tângulo 5"/>
          <p:cNvSpPr/>
          <p:nvPr/>
        </p:nvSpPr>
        <p:spPr>
          <a:xfrm>
            <a:off x="5429558" y="3789040"/>
            <a:ext cx="207780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/>
              <a:t>Técnico-Profissional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19672" y="2760231"/>
            <a:ext cx="207780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200" b="1" dirty="0"/>
              <a:t>Atitude – </a:t>
            </a:r>
          </a:p>
          <a:p>
            <a:pPr algn="ctr"/>
            <a:r>
              <a:rPr lang="pt-BR" sz="1200" b="1" dirty="0"/>
              <a:t>Personalidade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39752" y="59080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/>
              <a:t>Principais requisitos para a definição do perfil dos novos gestores municipais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596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702205"/>
              </p:ext>
            </p:extLst>
          </p:nvPr>
        </p:nvGraphicFramePr>
        <p:xfrm>
          <a:off x="2976075" y="883380"/>
          <a:ext cx="69847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7770275"/>
              </p:ext>
            </p:extLst>
          </p:nvPr>
        </p:nvGraphicFramePr>
        <p:xfrm>
          <a:off x="388998" y="76491"/>
          <a:ext cx="5040560" cy="499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tângulo 5"/>
          <p:cNvSpPr/>
          <p:nvPr/>
        </p:nvSpPr>
        <p:spPr>
          <a:xfrm>
            <a:off x="5429558" y="3789040"/>
            <a:ext cx="207780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/>
              <a:t>Técnico-Profissional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19672" y="2760231"/>
            <a:ext cx="207780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200" b="1" dirty="0"/>
              <a:t>Atitude – </a:t>
            </a:r>
          </a:p>
          <a:p>
            <a:pPr algn="ctr"/>
            <a:r>
              <a:rPr lang="pt-BR" sz="1200" b="1" dirty="0"/>
              <a:t>Personalidade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39752" y="59080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/>
              <a:t>Principais requisitos para a definição do perfil dos novos gestores municipais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88998" y="6356349"/>
            <a:ext cx="2895600" cy="365125"/>
          </a:xfrm>
        </p:spPr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546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ta: para Baixo 24"/>
          <p:cNvSpPr/>
          <p:nvPr/>
        </p:nvSpPr>
        <p:spPr>
          <a:xfrm>
            <a:off x="7834144" y="3100811"/>
            <a:ext cx="190066" cy="267735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034" y="542489"/>
            <a:ext cx="7514035" cy="5399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/>
              <a:t>Desenho da Pesquisa - Censo</a:t>
            </a:r>
          </a:p>
        </p:txBody>
      </p:sp>
      <p:sp>
        <p:nvSpPr>
          <p:cNvPr id="3" name="Fluxograma: Vários Documentos 2"/>
          <p:cNvSpPr/>
          <p:nvPr/>
        </p:nvSpPr>
        <p:spPr>
          <a:xfrm>
            <a:off x="1308063" y="2786465"/>
            <a:ext cx="1136869" cy="1837875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tx1"/>
                </a:solidFill>
              </a:rPr>
              <a:t>Proposta do Questionário</a:t>
            </a:r>
          </a:p>
          <a:p>
            <a:pPr algn="ctr"/>
            <a:r>
              <a:rPr lang="pt-BR" sz="1050" b="1" dirty="0">
                <a:solidFill>
                  <a:schemeClr val="tx1"/>
                </a:solidFill>
              </a:rPr>
              <a:t>Online</a:t>
            </a:r>
          </a:p>
        </p:txBody>
      </p:sp>
      <p:cxnSp>
        <p:nvCxnSpPr>
          <p:cNvPr id="5" name="Conector de Seta Reta 4"/>
          <p:cNvCxnSpPr>
            <a:cxnSpLocks/>
          </p:cNvCxnSpPr>
          <p:nvPr/>
        </p:nvCxnSpPr>
        <p:spPr>
          <a:xfrm flipV="1">
            <a:off x="2311815" y="2778020"/>
            <a:ext cx="831440" cy="375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>
            <a:cxnSpLocks/>
          </p:cNvCxnSpPr>
          <p:nvPr/>
        </p:nvCxnSpPr>
        <p:spPr>
          <a:xfrm>
            <a:off x="2346868" y="4314241"/>
            <a:ext cx="478065" cy="622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214070" y="2389623"/>
            <a:ext cx="13080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Questões vinculada a construção do Perfil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948293" y="4680149"/>
            <a:ext cx="1917257" cy="900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Questões vinculada a percepção com relação a temas estratégicos com ênfase nas relações </a:t>
            </a:r>
            <a:r>
              <a:rPr lang="pt-BR" sz="1050" dirty="0" err="1"/>
              <a:t>interfederativas</a:t>
            </a:r>
            <a:r>
              <a:rPr lang="pt-BR" sz="1050" dirty="0"/>
              <a:t> e na regionalização 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727" y="2339563"/>
            <a:ext cx="1524011" cy="83485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958" y="4624340"/>
            <a:ext cx="1443572" cy="921945"/>
          </a:xfrm>
          <a:prstGeom prst="rect">
            <a:avLst/>
          </a:prstGeom>
        </p:spPr>
      </p:pic>
      <p:sp>
        <p:nvSpPr>
          <p:cNvPr id="4" name="Chave Direita 3"/>
          <p:cNvSpPr/>
          <p:nvPr/>
        </p:nvSpPr>
        <p:spPr>
          <a:xfrm>
            <a:off x="6705868" y="2562747"/>
            <a:ext cx="333877" cy="276969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CaixaDeTexto 10"/>
          <p:cNvSpPr txBox="1"/>
          <p:nvPr/>
        </p:nvSpPr>
        <p:spPr>
          <a:xfrm>
            <a:off x="7024190" y="2264984"/>
            <a:ext cx="184955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Aplicar com todos os gestores que assumindo a gestão para o ciclo 2017-2020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203758" y="3428402"/>
            <a:ext cx="1505969" cy="577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Criar um banco de informações com o perfil dos Gestores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58187" y="2996937"/>
            <a:ext cx="1019036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ENSP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07403" y="4371971"/>
            <a:ext cx="1038980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UFPB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07404" y="3601527"/>
            <a:ext cx="989263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CONASEMS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167709" y="2216498"/>
            <a:ext cx="130806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00" b="1" dirty="0"/>
              <a:t>CENSO GESTORES 2017-2020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167709" y="4848056"/>
            <a:ext cx="130806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00" b="1" dirty="0"/>
              <a:t>PESQUISA</a:t>
            </a:r>
            <a:r>
              <a:rPr lang="pt-BR" sz="900" dirty="0"/>
              <a:t> </a:t>
            </a:r>
            <a:r>
              <a:rPr lang="pt-BR" sz="900" b="1" dirty="0"/>
              <a:t>GESTORES</a:t>
            </a:r>
            <a:r>
              <a:rPr lang="pt-BR" sz="900" dirty="0"/>
              <a:t> 2017-2020</a:t>
            </a:r>
          </a:p>
        </p:txBody>
      </p:sp>
      <p:sp>
        <p:nvSpPr>
          <p:cNvPr id="9" name="Seta: de Cima para Baixo 8"/>
          <p:cNvSpPr/>
          <p:nvPr/>
        </p:nvSpPr>
        <p:spPr>
          <a:xfrm>
            <a:off x="3642810" y="2996937"/>
            <a:ext cx="202211" cy="1347183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Seta: da Esquerda para a Direita 9"/>
          <p:cNvSpPr/>
          <p:nvPr/>
        </p:nvSpPr>
        <p:spPr>
          <a:xfrm>
            <a:off x="366471" y="1877976"/>
            <a:ext cx="8629163" cy="218317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2" name="CaixaDeTexto 21"/>
          <p:cNvSpPr txBox="1"/>
          <p:nvPr/>
        </p:nvSpPr>
        <p:spPr>
          <a:xfrm>
            <a:off x="174855" y="1542659"/>
            <a:ext cx="1071528" cy="3000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b="1" dirty="0"/>
              <a:t>FEVEREIRO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924106" y="1576061"/>
            <a:ext cx="1071528" cy="3000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b="1" dirty="0"/>
              <a:t>JULHO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240516" y="4507136"/>
            <a:ext cx="1505969" cy="900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Identificar as necessidades dos gestores para subsidiar a construção de estratégias de apoio.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02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37870580"/>
              </p:ext>
            </p:extLst>
          </p:nvPr>
        </p:nvGraphicFramePr>
        <p:xfrm>
          <a:off x="1043608" y="1322032"/>
          <a:ext cx="7272808" cy="426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21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024014" y="5877272"/>
            <a:ext cx="4781550" cy="497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kern="120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Requisitos para o Perfil dos Novos Gestores e Qual a mensagem a ser dada para as novas gestões </a:t>
            </a:r>
            <a:endParaRPr lang="pt-BR" sz="12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Chave Direita 5"/>
          <p:cNvSpPr/>
          <p:nvPr/>
        </p:nvSpPr>
        <p:spPr>
          <a:xfrm rot="5400000">
            <a:off x="5366846" y="3327918"/>
            <a:ext cx="419735" cy="44577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79322" y="132512"/>
            <a:ext cx="8185355" cy="1107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595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3916225"/>
              </p:ext>
            </p:extLst>
          </p:nvPr>
        </p:nvGraphicFramePr>
        <p:xfrm>
          <a:off x="179512" y="260648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2119303" y="1467715"/>
            <a:ext cx="2175971" cy="2539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pt-BR" sz="1050" b="1" dirty="0"/>
              <a:t>Construção do Perfil dos Gestores  </a:t>
            </a:r>
            <a:endParaRPr lang="pt-BR" sz="1050" dirty="0"/>
          </a:p>
        </p:txBody>
      </p:sp>
      <p:sp>
        <p:nvSpPr>
          <p:cNvPr id="8" name="Retângulo 7"/>
          <p:cNvSpPr/>
          <p:nvPr/>
        </p:nvSpPr>
        <p:spPr>
          <a:xfrm>
            <a:off x="5400915" y="1467716"/>
            <a:ext cx="2621141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sz="1050" b="1" dirty="0"/>
              <a:t>Identificação da percepção e dos desafios </a:t>
            </a:r>
            <a:endParaRPr lang="pt-BR" sz="1050" dirty="0"/>
          </a:p>
        </p:txBody>
      </p:sp>
      <p:sp>
        <p:nvSpPr>
          <p:cNvPr id="9" name="Retângulo 8"/>
          <p:cNvSpPr/>
          <p:nvPr/>
        </p:nvSpPr>
        <p:spPr>
          <a:xfrm>
            <a:off x="6727745" y="6093296"/>
            <a:ext cx="1553338" cy="213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sz="788" b="1" dirty="0">
                <a:solidFill>
                  <a:schemeClr val="tx1"/>
                </a:solidFill>
              </a:rPr>
              <a:t>Proposta em construção</a:t>
            </a:r>
            <a:endParaRPr lang="pt-BR" sz="788" dirty="0">
              <a:solidFill>
                <a:schemeClr val="tx1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3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O número de gestores respondentes foi 766, que representa </a:t>
            </a:r>
            <a:r>
              <a:rPr lang="pt-BR" sz="2800" b="1" dirty="0"/>
              <a:t>13,7% dos municípios brasileiros</a:t>
            </a:r>
            <a:r>
              <a:rPr lang="pt-BR" sz="2800" dirty="0"/>
              <a:t>.</a:t>
            </a:r>
          </a:p>
          <a:p>
            <a:r>
              <a:rPr lang="pt-BR" sz="2800" dirty="0"/>
              <a:t>Destes 105 (14%) eram da região Norte; </a:t>
            </a:r>
            <a:r>
              <a:rPr lang="pt-BR" sz="2800" b="1" dirty="0"/>
              <a:t>323(42%) da região Nordeste</a:t>
            </a:r>
            <a:r>
              <a:rPr lang="pt-BR" sz="2800" dirty="0"/>
              <a:t>; 41(6%) da região Centro-Oeste; 137(18%) da região Sudeste e 138 ( 18%) da região Sul.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940152" y="4365104"/>
            <a:ext cx="2399216" cy="1701160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tângulo 4"/>
          <p:cNvSpPr/>
          <p:nvPr/>
        </p:nvSpPr>
        <p:spPr>
          <a:xfrm>
            <a:off x="827584" y="4444663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Cabe destacar que o Estado com o </a:t>
            </a:r>
            <a:r>
              <a:rPr lang="pt-BR" b="1" dirty="0">
                <a:solidFill>
                  <a:srgbClr val="FF0000"/>
                </a:solidFill>
              </a:rPr>
              <a:t>menor número de respondentes, foi o Rio de Janeiro com 4</a:t>
            </a:r>
            <a:r>
              <a:rPr lang="pt-BR" b="1" dirty="0"/>
              <a:t> e o com maior foi a </a:t>
            </a:r>
            <a:r>
              <a:rPr lang="pt-BR" b="1" dirty="0">
                <a:solidFill>
                  <a:srgbClr val="FF0000"/>
                </a:solidFill>
              </a:rPr>
              <a:t>Paraíba com 102 , porém Sergipe </a:t>
            </a:r>
            <a:r>
              <a:rPr lang="pt-BR" b="1" dirty="0"/>
              <a:t>destaca-se pelo percentual de respondentes em relação aos municípios do Estado, com 64 respondentes o que </a:t>
            </a:r>
            <a:r>
              <a:rPr lang="pt-BR" b="1" dirty="0">
                <a:solidFill>
                  <a:srgbClr val="FF0000"/>
                </a:solidFill>
              </a:rPr>
              <a:t>equivale a 85% dos municípios.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PESQUISA COM GESTORES MUNICIPAIS </a:t>
            </a:r>
            <a:br>
              <a:rPr lang="pt-BR" sz="3600" dirty="0"/>
            </a:br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6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136904" cy="386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b="1" dirty="0"/>
              <a:t>PESQUISA COM GESTORES MUNICIPAIS </a:t>
            </a:r>
            <a:endParaRPr lang="pt-BR" sz="3600" dirty="0"/>
          </a:p>
          <a:p>
            <a:pPr algn="ctr"/>
            <a:r>
              <a:rPr lang="pt-BR" sz="3600" b="1" dirty="0"/>
              <a:t>CICLO DE GESTÃO 2013-2016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3995936" y="5157192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b="1" dirty="0"/>
              <a:t>Quanto ao porte populacional dos municípios dos respondentes, </a:t>
            </a:r>
            <a:r>
              <a:rPr lang="pt-BR" b="1" dirty="0">
                <a:solidFill>
                  <a:srgbClr val="FF0000"/>
                </a:solidFill>
              </a:rPr>
              <a:t>87,3% tem até 50 mil habitantes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6260960" y="1628800"/>
            <a:ext cx="24642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/>
              <a:t>Perfil do(s)s </a:t>
            </a:r>
            <a:r>
              <a:rPr lang="pt-BR" b="1" dirty="0" err="1"/>
              <a:t>Gestore</a:t>
            </a:r>
            <a:r>
              <a:rPr lang="pt-BR" b="1" dirty="0"/>
              <a:t>(a)s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81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10"/>
            <a:ext cx="3672408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78181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55576" y="4521023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b="1" dirty="0"/>
              <a:t> Com relação ao sexo, 60,1% são mulheres, o </a:t>
            </a:r>
            <a:r>
              <a:rPr lang="pt-BR" b="1" dirty="0" err="1"/>
              <a:t>o</a:t>
            </a:r>
            <a:r>
              <a:rPr lang="pt-BR" b="1" dirty="0"/>
              <a:t> quesito raça-cor aponta que 58,6% são bancos. Quanto a idade 66,5% têm entre 31 e 50 anos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37840"/>
            <a:ext cx="3924617" cy="331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3161317" y="2327120"/>
            <a:ext cx="1967168" cy="1341120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tângulo 10"/>
          <p:cNvSpPr/>
          <p:nvPr/>
        </p:nvSpPr>
        <p:spPr>
          <a:xfrm>
            <a:off x="2123728" y="188640"/>
            <a:ext cx="2464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/>
              <a:t>Perfil do(s)s </a:t>
            </a:r>
            <a:r>
              <a:rPr lang="pt-BR" b="1" dirty="0" err="1"/>
              <a:t>Gestore</a:t>
            </a:r>
            <a:r>
              <a:rPr lang="pt-BR" b="1" dirty="0"/>
              <a:t>(a)s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2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No que tange a profissão/ocupação dos gestores identificamos 764 respostas que classificamos em três grupo: </a:t>
            </a:r>
          </a:p>
          <a:p>
            <a:pPr algn="just"/>
            <a:r>
              <a:rPr lang="pt-BR" b="1" dirty="0"/>
              <a:t>Grupo I : Saúde com 394 respondentes (52%); Grupo II: Administração com 290 respondentes(38%) ;e o </a:t>
            </a:r>
          </a:p>
          <a:p>
            <a:pPr algn="just"/>
            <a:r>
              <a:rPr lang="pt-BR" b="1" dirty="0"/>
              <a:t>Grupo III : Humanas com 80 respondentes (10%).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Cabe enfatizar que em cada um dos grupo destacam-se respectivamente as seguintes profissões/ocupações, </a:t>
            </a:r>
            <a:r>
              <a:rPr lang="pt-BR" b="1" dirty="0"/>
              <a:t>Enfermeiro(a) Administrador(a), e Professor(a).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ALBC Fevereiro 2017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645C-9728-409F-916D-2978A5AE5523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b="1" dirty="0"/>
              <a:t>PESQUISA COM GESTORES MUNICIPAIS </a:t>
            </a:r>
            <a:endParaRPr lang="pt-BR" sz="3600" dirty="0"/>
          </a:p>
          <a:p>
            <a:pPr algn="ctr"/>
            <a:r>
              <a:rPr lang="pt-BR" sz="3600" b="1" dirty="0"/>
              <a:t>CICLO DE GESTÃO 2013-2016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19794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5993</Words>
  <Application>Microsoft Office PowerPoint</Application>
  <PresentationFormat>Apresentação na tela (4:3)</PresentationFormat>
  <Paragraphs>574</Paragraphs>
  <Slides>50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Tema do Office</vt:lpstr>
      <vt:lpstr>ESCOLA NACIONAL DE SAÚDE PÚBICA  UNIVERSIDADE FEDERAL DA PARAÍBA  PROJETO QUALIFICAÇÃO DA GESTÃO ESTRATÉGICA E PARTICIPATIVA DO SUS 2015/2018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Apresentação do PowerPoint</vt:lpstr>
      <vt:lpstr>PESQUISA COM GESTORES MUNICIPAIS  CICLO DE GESTÃO 2013-2016</vt:lpstr>
      <vt:lpstr>PESQUISA COM GESTORES MUNICIPAIS  CICLO DE GESTÃO 2013-2016</vt:lpstr>
      <vt:lpstr>Apresentação do PowerPoint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Fortalecimento da Gestão e Regionalização </vt:lpstr>
      <vt:lpstr>Fortalecimento da Gestão e Regionalização 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PESQUISA COM GESTORES MUNICIPAIS  CICLO DE GESTÃO 2013-2016</vt:lpstr>
      <vt:lpstr>Apresentação do PowerPoint</vt:lpstr>
      <vt:lpstr>PESQUISA COM GESTORES MUNICIPAIS  CICLO DE GESTÃO 2013-2016</vt:lpstr>
      <vt:lpstr>Apresentação do PowerPoint</vt:lpstr>
      <vt:lpstr>PESQUISA COM GESTORES MUNICIPAIS  CICLO DE GESTÃO 2013-2016</vt:lpstr>
      <vt:lpstr>Apresentação do PowerPoint</vt:lpstr>
      <vt:lpstr>PESQUISA COM GESTORES MUNICIPAIS  CICLO DE GESTÃO 2013-2016</vt:lpstr>
      <vt:lpstr>30: Na sua opinião , quais os principais requisitos para a definição do perfil dos novos gestores municipais. </vt:lpstr>
      <vt:lpstr>30: Na sua opinião , quais os principais requisitos para a definição do perfil dos novos gestores municipais. </vt:lpstr>
      <vt:lpstr>Apresentação do PowerPoint</vt:lpstr>
      <vt:lpstr>Apresentação do PowerPoint</vt:lpstr>
      <vt:lpstr>Desenho da Pesquisa - Censo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Observatório Rede Colaborativa da Gestão Municipal</dc:title>
  <dc:creator>André &amp; Mel</dc:creator>
  <cp:lastModifiedBy>valeria alpino bigonha salgado</cp:lastModifiedBy>
  <cp:revision>64</cp:revision>
  <dcterms:created xsi:type="dcterms:W3CDTF">2016-11-24T10:44:52Z</dcterms:created>
  <dcterms:modified xsi:type="dcterms:W3CDTF">2017-04-05T11:49:20Z</dcterms:modified>
</cp:coreProperties>
</file>